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3.xml" ContentType="application/vnd.openxmlformats-officedocument.presentationml.slide+xml"/>
  <Override PartName="/ppt/presentation.xml" ContentType="application/vnd.openxmlformats-officedocument.presentationml.presentation.main+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8.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07.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changesInfos/changesInfo1.xml" ContentType="application/vnd.ms-powerpoint.changesinfo+xml"/>
  <Override PartName="/docProps/core.xml" ContentType="application/vnd.openxmlformats-package.core-properties+xml"/>
  <Override PartName="/ppt/revisionInfo.xml" ContentType="application/vnd.ms-powerpoint.revisioninfo+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891" r:id="rId1"/>
    <p:sldMasterId id="2147484265" r:id="rId2"/>
    <p:sldMasterId id="2147484167" r:id="rId3"/>
    <p:sldMasterId id="2147484071" r:id="rId4"/>
  </p:sldMasterIdLst>
  <p:notesMasterIdLst>
    <p:notesMasterId r:id="rId21"/>
  </p:notesMasterIdLst>
  <p:handoutMasterIdLst>
    <p:handoutMasterId r:id="rId22"/>
  </p:handoutMasterIdLst>
  <p:sldIdLst>
    <p:sldId id="363" r:id="rId5"/>
    <p:sldId id="373" r:id="rId6"/>
    <p:sldId id="300" r:id="rId7"/>
    <p:sldId id="445" r:id="rId8"/>
    <p:sldId id="2147376834" r:id="rId9"/>
    <p:sldId id="2147470109" r:id="rId10"/>
    <p:sldId id="302" r:id="rId11"/>
    <p:sldId id="448" r:id="rId12"/>
    <p:sldId id="449" r:id="rId13"/>
    <p:sldId id="450" r:id="rId14"/>
    <p:sldId id="411" r:id="rId15"/>
    <p:sldId id="451" r:id="rId16"/>
    <p:sldId id="444" r:id="rId17"/>
    <p:sldId id="452" r:id="rId18"/>
    <p:sldId id="453" r:id="rId19"/>
    <p:sldId id="384" r:id="rId20"/>
  </p:sldIdLst>
  <p:sldSz cx="9144000" cy="5143500" type="screen16x9"/>
  <p:notesSz cx="6858000" cy="9144000"/>
  <p:defaultText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achary Anderson" initials="ZA" lastIdx="25" clrIdx="0">
    <p:extLst>
      <p:ext uri="{19B8F6BF-5375-455C-9EA6-DF929625EA0E}">
        <p15:presenceInfo xmlns:p15="http://schemas.microsoft.com/office/powerpoint/2012/main" userId="S::zanderson@vsapartners.com::b6da4b55-2f36-4779-ba8b-606d779a32e3" providerId="AD"/>
      </p:ext>
    </p:extLst>
  </p:cmAuthor>
  <p:cmAuthor id="2" name="Liz Sadler" initials="LS" lastIdx="36" clrIdx="1">
    <p:extLst>
      <p:ext uri="{19B8F6BF-5375-455C-9EA6-DF929625EA0E}">
        <p15:presenceInfo xmlns:p15="http://schemas.microsoft.com/office/powerpoint/2012/main" userId="Liz Sadl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7992BF-1BF2-40AF-9A13-87F6B9434537}" v="2411" dt="2022-09-20T21:17:42.1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495"/>
    <p:restoredTop sz="96327"/>
  </p:normalViewPr>
  <p:slideViewPr>
    <p:cSldViewPr snapToGrid="0" snapToObjects="1">
      <p:cViewPr varScale="1">
        <p:scale>
          <a:sx n="198" d="100"/>
          <a:sy n="198" d="100"/>
        </p:scale>
        <p:origin x="504" y="288"/>
      </p:cViewPr>
      <p:guideLst>
        <p:guide orient="horz" pos="1620"/>
        <p:guide pos="2880"/>
      </p:guideLst>
    </p:cSldViewPr>
  </p:slideViewPr>
  <p:outlineViewPr>
    <p:cViewPr>
      <p:scale>
        <a:sx n="33" d="100"/>
        <a:sy n="33" d="100"/>
      </p:scale>
      <p:origin x="0" y="-23176"/>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14" d="100"/>
          <a:sy n="114" d="100"/>
        </p:scale>
        <p:origin x="4624"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32" Type="http://schemas.openxmlformats.org/officeDocument/2006/relationships/customXml" Target="../customXml/item3.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ustomXml" Target="../customXml/item2.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tableStyles" Target="tableStyles.xml"/><Relationship Id="rId30" Type="http://schemas.openxmlformats.org/officeDocument/2006/relationships/customXml" Target="../customXml/item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ley.Bassman@ibm.com" clId="Web-{C47992BF-1BF2-40AF-9A13-87F6B9434537}"/>
    <pc:docChg chg="modSld">
      <pc:chgData name="Ashley.Bassman@ibm.com" userId="" providerId="" clId="Web-{C47992BF-1BF2-40AF-9A13-87F6B9434537}" dt="2022-09-20T21:17:42.126" v="1868" actId="20577"/>
      <pc:docMkLst>
        <pc:docMk/>
      </pc:docMkLst>
      <pc:sldChg chg="modSp">
        <pc:chgData name="Ashley.Bassman@ibm.com" userId="" providerId="" clId="Web-{C47992BF-1BF2-40AF-9A13-87F6B9434537}" dt="2022-09-20T20:22:55.598" v="589"/>
        <pc:sldMkLst>
          <pc:docMk/>
          <pc:sldMk cId="425963096" sldId="300"/>
        </pc:sldMkLst>
        <pc:spChg chg="mod">
          <ac:chgData name="Ashley.Bassman@ibm.com" userId="" providerId="" clId="Web-{C47992BF-1BF2-40AF-9A13-87F6B9434537}" dt="2022-09-20T20:20:00.954" v="540" actId="1076"/>
          <ac:spMkLst>
            <pc:docMk/>
            <pc:sldMk cId="425963096" sldId="300"/>
            <ac:spMk id="6" creationId="{00000000-0000-0000-0000-000000000000}"/>
          </ac:spMkLst>
        </pc:spChg>
        <pc:spChg chg="mod">
          <ac:chgData name="Ashley.Bassman@ibm.com" userId="" providerId="" clId="Web-{C47992BF-1BF2-40AF-9A13-87F6B9434537}" dt="2022-09-20T20:22:55.598" v="589"/>
          <ac:spMkLst>
            <pc:docMk/>
            <pc:sldMk cId="425963096" sldId="300"/>
            <ac:spMk id="8" creationId="{00000000-0000-0000-0000-000000000000}"/>
          </ac:spMkLst>
        </pc:spChg>
      </pc:sldChg>
      <pc:sldChg chg="modSp">
        <pc:chgData name="Ashley.Bassman@ibm.com" userId="" providerId="" clId="Web-{C47992BF-1BF2-40AF-9A13-87F6B9434537}" dt="2022-09-20T21:12:26.417" v="1839" actId="20577"/>
        <pc:sldMkLst>
          <pc:docMk/>
          <pc:sldMk cId="375639758" sldId="302"/>
        </pc:sldMkLst>
        <pc:spChg chg="mod">
          <ac:chgData name="Ashley.Bassman@ibm.com" userId="" providerId="" clId="Web-{C47992BF-1BF2-40AF-9A13-87F6B9434537}" dt="2022-09-20T21:12:26.417" v="1839" actId="20577"/>
          <ac:spMkLst>
            <pc:docMk/>
            <pc:sldMk cId="375639758" sldId="302"/>
            <ac:spMk id="5" creationId="{00000000-0000-0000-0000-000000000000}"/>
          </ac:spMkLst>
        </pc:spChg>
      </pc:sldChg>
      <pc:sldChg chg="modSp">
        <pc:chgData name="Ashley.Bassman@ibm.com" userId="" providerId="" clId="Web-{C47992BF-1BF2-40AF-9A13-87F6B9434537}" dt="2022-09-20T20:42:47.838" v="1055" actId="20577"/>
        <pc:sldMkLst>
          <pc:docMk/>
          <pc:sldMk cId="3704087932" sldId="445"/>
        </pc:sldMkLst>
        <pc:spChg chg="mod">
          <ac:chgData name="Ashley.Bassman@ibm.com" userId="" providerId="" clId="Web-{C47992BF-1BF2-40AF-9A13-87F6B9434537}" dt="2022-09-20T20:42:47.838" v="1055" actId="20577"/>
          <ac:spMkLst>
            <pc:docMk/>
            <pc:sldMk cId="3704087932" sldId="445"/>
            <ac:spMk id="6" creationId="{00000000-0000-0000-0000-000000000000}"/>
          </ac:spMkLst>
        </pc:spChg>
        <pc:spChg chg="mod">
          <ac:chgData name="Ashley.Bassman@ibm.com" userId="" providerId="" clId="Web-{C47992BF-1BF2-40AF-9A13-87F6B9434537}" dt="2022-09-20T20:36:44.113" v="849" actId="1076"/>
          <ac:spMkLst>
            <pc:docMk/>
            <pc:sldMk cId="3704087932" sldId="445"/>
            <ac:spMk id="8" creationId="{E673CFC7-F129-5D4A-B8E0-883BF5AB4A1A}"/>
          </ac:spMkLst>
        </pc:spChg>
      </pc:sldChg>
      <pc:sldChg chg="modSp">
        <pc:chgData name="Ashley.Bassman@ibm.com" userId="" providerId="" clId="Web-{C47992BF-1BF2-40AF-9A13-87F6B9434537}" dt="2022-09-20T21:17:42.126" v="1868" actId="20577"/>
        <pc:sldMkLst>
          <pc:docMk/>
          <pc:sldMk cId="822286007" sldId="453"/>
        </pc:sldMkLst>
        <pc:spChg chg="mod">
          <ac:chgData name="Ashley.Bassman@ibm.com" userId="" providerId="" clId="Web-{C47992BF-1BF2-40AF-9A13-87F6B9434537}" dt="2022-09-20T21:17:42.126" v="1868" actId="20577"/>
          <ac:spMkLst>
            <pc:docMk/>
            <pc:sldMk cId="822286007" sldId="453"/>
            <ac:spMk id="6" creationId="{00000000-0000-0000-0000-000000000000}"/>
          </ac:spMkLst>
        </pc:spChg>
        <pc:spChg chg="mod">
          <ac:chgData name="Ashley.Bassman@ibm.com" userId="" providerId="" clId="Web-{C47992BF-1BF2-40AF-9A13-87F6B9434537}" dt="2022-09-20T21:17:36.563" v="1866" actId="20577"/>
          <ac:spMkLst>
            <pc:docMk/>
            <pc:sldMk cId="822286007" sldId="453"/>
            <ac:spMk id="7" creationId="{C9D8A468-3189-C240-A68E-3A1E5145CC79}"/>
          </ac:spMkLst>
        </pc:spChg>
      </pc:sldChg>
      <pc:sldChg chg="modSp">
        <pc:chgData name="Ashley.Bassman@ibm.com" userId="" providerId="" clId="Web-{C47992BF-1BF2-40AF-9A13-87F6B9434537}" dt="2022-09-20T20:47:31.140" v="1188" actId="20577"/>
        <pc:sldMkLst>
          <pc:docMk/>
          <pc:sldMk cId="435126500" sldId="2147376834"/>
        </pc:sldMkLst>
        <pc:spChg chg="mod">
          <ac:chgData name="Ashley.Bassman@ibm.com" userId="" providerId="" clId="Web-{C47992BF-1BF2-40AF-9A13-87F6B9434537}" dt="2022-09-20T20:47:31.140" v="1188" actId="20577"/>
          <ac:spMkLst>
            <pc:docMk/>
            <pc:sldMk cId="435126500" sldId="2147376834"/>
            <ac:spMk id="3" creationId="{9D0F4650-BF79-EE43-836C-746DA5751B45}"/>
          </ac:spMkLst>
        </pc:spChg>
        <pc:spChg chg="mod">
          <ac:chgData name="Ashley.Bassman@ibm.com" userId="" providerId="" clId="Web-{C47992BF-1BF2-40AF-9A13-87F6B9434537}" dt="2022-09-20T20:46:50.686" v="1186" actId="20577"/>
          <ac:spMkLst>
            <pc:docMk/>
            <pc:sldMk cId="435126500" sldId="2147376834"/>
            <ac:spMk id="9" creationId="{E3BFA6AC-8EAB-1742-97E3-00B3C2012ED0}"/>
          </ac:spMkLst>
        </pc:spChg>
        <pc:spChg chg="mod">
          <ac:chgData name="Ashley.Bassman@ibm.com" userId="" providerId="" clId="Web-{C47992BF-1BF2-40AF-9A13-87F6B9434537}" dt="2022-09-20T20:47:16.874" v="1187" actId="20577"/>
          <ac:spMkLst>
            <pc:docMk/>
            <pc:sldMk cId="435126500" sldId="2147376834"/>
            <ac:spMk id="11" creationId="{E6EB7638-1169-9043-89A4-9ECCA74C1744}"/>
          </ac:spMkLst>
        </pc:spChg>
      </pc:sldChg>
      <pc:sldChg chg="delSp modSp">
        <pc:chgData name="Ashley.Bassman@ibm.com" userId="" providerId="" clId="Web-{C47992BF-1BF2-40AF-9A13-87F6B9434537}" dt="2022-09-20T21:11:56.963" v="1816" actId="14100"/>
        <pc:sldMkLst>
          <pc:docMk/>
          <pc:sldMk cId="122896604" sldId="2147470109"/>
        </pc:sldMkLst>
        <pc:spChg chg="mod">
          <ac:chgData name="Ashley.Bassman@ibm.com" userId="" providerId="" clId="Web-{C47992BF-1BF2-40AF-9A13-87F6B9434537}" dt="2022-09-20T20:51:02.331" v="1212" actId="20577"/>
          <ac:spMkLst>
            <pc:docMk/>
            <pc:sldMk cId="122896604" sldId="2147470109"/>
            <ac:spMk id="2" creationId="{DD343DD5-C8AE-5047-84CE-6D97FAA49296}"/>
          </ac:spMkLst>
        </pc:spChg>
        <pc:spChg chg="mod">
          <ac:chgData name="Ashley.Bassman@ibm.com" userId="" providerId="" clId="Web-{C47992BF-1BF2-40AF-9A13-87F6B9434537}" dt="2022-09-20T21:11:42.104" v="1812" actId="1076"/>
          <ac:spMkLst>
            <pc:docMk/>
            <pc:sldMk cId="122896604" sldId="2147470109"/>
            <ac:spMk id="10" creationId="{F7FDE769-B1E4-1145-8CF3-C3846965065B}"/>
          </ac:spMkLst>
        </pc:spChg>
        <pc:spChg chg="mod">
          <ac:chgData name="Ashley.Bassman@ibm.com" userId="" providerId="" clId="Web-{C47992BF-1BF2-40AF-9A13-87F6B9434537}" dt="2022-09-20T21:09:46.320" v="1697" actId="14100"/>
          <ac:spMkLst>
            <pc:docMk/>
            <pc:sldMk cId="122896604" sldId="2147470109"/>
            <ac:spMk id="11" creationId="{20A53060-F625-C94C-A54C-53C87A5F6A4F}"/>
          </ac:spMkLst>
        </pc:spChg>
        <pc:spChg chg="mod">
          <ac:chgData name="Ashley.Bassman@ibm.com" userId="" providerId="" clId="Web-{C47992BF-1BF2-40AF-9A13-87F6B9434537}" dt="2022-09-20T21:11:56.963" v="1816" actId="14100"/>
          <ac:spMkLst>
            <pc:docMk/>
            <pc:sldMk cId="122896604" sldId="2147470109"/>
            <ac:spMk id="16" creationId="{284F2B88-C684-A54C-8761-301700D70A9E}"/>
          </ac:spMkLst>
        </pc:spChg>
        <pc:spChg chg="mod">
          <ac:chgData name="Ashley.Bassman@ibm.com" userId="" providerId="" clId="Web-{C47992BF-1BF2-40AF-9A13-87F6B9434537}" dt="2022-09-20T21:11:51.182" v="1814" actId="14100"/>
          <ac:spMkLst>
            <pc:docMk/>
            <pc:sldMk cId="122896604" sldId="2147470109"/>
            <ac:spMk id="18" creationId="{64BA5334-1FCC-9246-88D5-E5D907DB9ED2}"/>
          </ac:spMkLst>
        </pc:spChg>
        <pc:spChg chg="mod">
          <ac:chgData name="Ashley.Bassman@ibm.com" userId="" providerId="" clId="Web-{C47992BF-1BF2-40AF-9A13-87F6B9434537}" dt="2022-09-20T21:06:04.691" v="1491" actId="20577"/>
          <ac:spMkLst>
            <pc:docMk/>
            <pc:sldMk cId="122896604" sldId="2147470109"/>
            <ac:spMk id="19" creationId="{2232433A-406B-724A-B287-AB0C1F2946CD}"/>
          </ac:spMkLst>
        </pc:spChg>
        <pc:spChg chg="mod">
          <ac:chgData name="Ashley.Bassman@ibm.com" userId="" providerId="" clId="Web-{C47992BF-1BF2-40AF-9A13-87F6B9434537}" dt="2022-09-20T20:51:05.284" v="1213" actId="1076"/>
          <ac:spMkLst>
            <pc:docMk/>
            <pc:sldMk cId="122896604" sldId="2147470109"/>
            <ac:spMk id="21" creationId="{0A70189F-5367-554B-8825-0637F3AFF5BF}"/>
          </ac:spMkLst>
        </pc:spChg>
        <pc:spChg chg="del">
          <ac:chgData name="Ashley.Bassman@ibm.com" userId="" providerId="" clId="Web-{C47992BF-1BF2-40AF-9A13-87F6B9434537}" dt="2022-09-20T20:50:35.987" v="1192"/>
          <ac:spMkLst>
            <pc:docMk/>
            <pc:sldMk cId="122896604" sldId="2147470109"/>
            <ac:spMk id="23" creationId="{8CCC4620-EF88-2447-8615-1993AF09BE9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219456" y="8705088"/>
            <a:ext cx="338328" cy="228600"/>
          </a:xfrm>
          <a:prstGeom prst="rect">
            <a:avLst/>
          </a:prstGeom>
        </p:spPr>
        <p:txBody>
          <a:bodyPr vert="horz" lIns="0" tIns="0" rIns="0" bIns="0" rtlCol="0" anchor="b"/>
          <a:lstStyle>
            <a:lvl1pPr algn="r">
              <a:defRPr sz="1200"/>
            </a:lvl1pPr>
          </a:lstStyle>
          <a:p>
            <a:pPr algn="l"/>
            <a:fld id="{614B4878-71CB-8F40-B9DD-F26F1F6CA014}" type="slidenum">
              <a:rPr lang="en-US" sz="600" smtClean="0">
                <a:solidFill>
                  <a:schemeClr val="bg1"/>
                </a:solidFill>
                <a:latin typeface="IBM Plex Sans Light" panose="020B0403050203000203" pitchFamily="34" charset="0"/>
                <a:ea typeface="IBM Plex Sans" charset="0"/>
                <a:cs typeface="IBM Plex Sans" charset="0"/>
              </a:rPr>
              <a:pPr algn="l"/>
              <a:t>‹#›</a:t>
            </a:fld>
            <a:endParaRPr lang="en-US" sz="600" dirty="0">
              <a:solidFill>
                <a:schemeClr val="bg1"/>
              </a:solidFill>
              <a:latin typeface="IBM Plex Sans Light" panose="020B0403050203000203" pitchFamily="34" charset="0"/>
              <a:ea typeface="IBM Plex Sans" charset="0"/>
              <a:cs typeface="IBM Plex Sans" charset="0"/>
            </a:endParaRPr>
          </a:p>
        </p:txBody>
      </p:sp>
      <p:sp>
        <p:nvSpPr>
          <p:cNvPr id="4" name="Footer Placeholder 3"/>
          <p:cNvSpPr>
            <a:spLocks noGrp="1"/>
          </p:cNvSpPr>
          <p:nvPr>
            <p:ph type="ftr" sz="quarter" idx="2"/>
          </p:nvPr>
        </p:nvSpPr>
        <p:spPr>
          <a:xfrm>
            <a:off x="630936" y="8705088"/>
            <a:ext cx="3657600" cy="228600"/>
          </a:xfrm>
          <a:prstGeom prst="rect">
            <a:avLst/>
          </a:prstGeom>
        </p:spPr>
        <p:txBody>
          <a:bodyPr vert="horz" lIns="0" tIns="0" rIns="0" bIns="0" rtlCol="0" anchor="b"/>
          <a:lstStyle>
            <a:lvl1pPr algn="l">
              <a:defRPr sz="1200"/>
            </a:lvl1pPr>
          </a:lstStyle>
          <a:p>
            <a:r>
              <a:rPr lang="en-US" sz="600" dirty="0">
                <a:solidFill>
                  <a:schemeClr val="bg1"/>
                </a:solidFill>
                <a:latin typeface="IBM Plex Sans Light" panose="020B0403050203000203" pitchFamily="34" charset="0"/>
                <a:ea typeface="IBM Plex Sans" charset="0"/>
                <a:cs typeface="IBM Plex Sans" charset="0"/>
              </a:rPr>
              <a:t>Group Name / DOC ID / Month XX, 2020 / © 2020 IBM Corporation</a:t>
            </a:r>
          </a:p>
        </p:txBody>
      </p:sp>
    </p:spTree>
    <p:extLst>
      <p:ext uri="{BB962C8B-B14F-4D97-AF65-F5344CB8AC3E}">
        <p14:creationId xmlns:p14="http://schemas.microsoft.com/office/powerpoint/2010/main" val="44802781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822450" y="228600"/>
            <a:ext cx="3213100" cy="1807369"/>
          </a:xfrm>
          <a:prstGeom prst="rect">
            <a:avLst/>
          </a:prstGeom>
          <a:noFill/>
          <a:ln w="12700">
            <a:solidFill>
              <a:prstClr val="black"/>
            </a:solidFill>
          </a:ln>
        </p:spPr>
        <p:txBody>
          <a:bodyPr vert="horz" lIns="91440" tIns="45720" rIns="91440" bIns="45720" rtlCol="0" anchor="ctr"/>
          <a:lstStyle/>
          <a:p>
            <a:endParaRPr lang="en-US" dirty="0"/>
          </a:p>
        </p:txBody>
      </p:sp>
      <p:sp>
        <p:nvSpPr>
          <p:cNvPr id="8" name="Notes Placeholder 7">
            <a:extLst>
              <a:ext uri="{FF2B5EF4-FFF2-40B4-BE49-F238E27FC236}">
                <a16:creationId xmlns:a16="http://schemas.microsoft.com/office/drawing/2014/main" id="{6ABF5568-9620-E34F-9423-054ABD0598F2}"/>
              </a:ext>
            </a:extLst>
          </p:cNvPr>
          <p:cNvSpPr>
            <a:spLocks noGrp="1"/>
          </p:cNvSpPr>
          <p:nvPr>
            <p:ph type="body" sz="quarter" idx="3"/>
          </p:nvPr>
        </p:nvSpPr>
        <p:spPr>
          <a:xfrm>
            <a:off x="219456" y="2247900"/>
            <a:ext cx="6419088" cy="6159500"/>
          </a:xfrm>
          <a:prstGeom prst="rect">
            <a:avLst/>
          </a:prstGeom>
        </p:spPr>
        <p:txBody>
          <a:bodyPr vert="horz" lIns="0" tIns="0" rIns="0" bIns="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marL="803275" marR="0" lvl="4" indent="-171450" algn="l" defTabSz="914400" rtl="0" eaLnBrk="1" fontAlgn="base" latinLnBrk="0" hangingPunct="1">
              <a:lnSpc>
                <a:spcPct val="100000"/>
              </a:lnSpc>
              <a:spcBef>
                <a:spcPts val="600"/>
              </a:spcBef>
              <a:spcAft>
                <a:spcPct val="0"/>
              </a:spcAft>
              <a:buClr>
                <a:srgbClr val="000000"/>
              </a:buClr>
              <a:buSzTx/>
              <a:buFont typeface="IBM Plex Sans" charset="-120"/>
              <a:buChar char="»"/>
              <a:tabLst/>
              <a:defRPr/>
            </a:pPr>
            <a:r>
              <a:rPr kumimoji="0" lang="en-US" sz="10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rPr>
              <a:t>Fifth level</a:t>
            </a:r>
          </a:p>
        </p:txBody>
      </p:sp>
      <p:sp>
        <p:nvSpPr>
          <p:cNvPr id="7" name="Slide Number Placeholder 6"/>
          <p:cNvSpPr>
            <a:spLocks noGrp="1"/>
          </p:cNvSpPr>
          <p:nvPr>
            <p:ph type="sldNum" sz="quarter" idx="5"/>
          </p:nvPr>
        </p:nvSpPr>
        <p:spPr>
          <a:xfrm>
            <a:off x="219456" y="8705088"/>
            <a:ext cx="338328" cy="228600"/>
          </a:xfrm>
          <a:prstGeom prst="rect">
            <a:avLst/>
          </a:prstGeom>
        </p:spPr>
        <p:txBody>
          <a:bodyPr vert="horz" lIns="0" tIns="0" rIns="0" bIns="0" rtlCol="0" anchor="b"/>
          <a:lstStyle>
            <a:lvl1pPr algn="l">
              <a:defRPr sz="600" b="0" i="0">
                <a:solidFill>
                  <a:schemeClr val="bg1"/>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stStyle>
          <a:p>
            <a:fld id="{6E2E38B8-B0B4-AD41-AC6E-B781F46A9FD3}" type="slidenum">
              <a:rPr lang="en-US" smtClean="0"/>
              <a:pPr/>
              <a:t>‹#›</a:t>
            </a:fld>
            <a:endParaRPr lang="en-US" dirty="0"/>
          </a:p>
        </p:txBody>
      </p:sp>
      <p:sp>
        <p:nvSpPr>
          <p:cNvPr id="6" name="Footer Placeholder 5"/>
          <p:cNvSpPr>
            <a:spLocks noGrp="1"/>
          </p:cNvSpPr>
          <p:nvPr>
            <p:ph type="ftr" sz="quarter" idx="4"/>
          </p:nvPr>
        </p:nvSpPr>
        <p:spPr>
          <a:xfrm>
            <a:off x="630936" y="8705088"/>
            <a:ext cx="3657600" cy="228600"/>
          </a:xfrm>
          <a:prstGeom prst="rect">
            <a:avLst/>
          </a:prstGeom>
        </p:spPr>
        <p:txBody>
          <a:bodyPr vert="horz" lIns="0" tIns="0" rIns="0" bIns="0" rtlCol="0" anchor="b"/>
          <a:lstStyle>
            <a:lvl1pPr algn="l">
              <a:defRPr sz="600" b="0" i="0">
                <a:solidFill>
                  <a:schemeClr val="bg1"/>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stStyle>
          <a:p>
            <a:r>
              <a:rPr lang="en-US" dirty="0"/>
              <a:t>Group Name / DOC ID / Month XX, 2020 / © 2020 IBM Corporation</a:t>
            </a:r>
          </a:p>
        </p:txBody>
      </p:sp>
    </p:spTree>
    <p:extLst>
      <p:ext uri="{BB962C8B-B14F-4D97-AF65-F5344CB8AC3E}">
        <p14:creationId xmlns:p14="http://schemas.microsoft.com/office/powerpoint/2010/main" val="791598581"/>
      </p:ext>
    </p:extLst>
  </p:cSld>
  <p:clrMap bg1="lt1" tx1="dk1" bg2="lt2" tx2="dk2" accent1="accent1" accent2="accent2" accent3="accent3" accent4="accent4" accent5="accent5" accent6="accent6" hlink="hlink" folHlink="folHlink"/>
  <p:hf hdr="0" dt="0"/>
  <p:notesStyle>
    <a:lvl5pPr>
      <a:defRPr b="0" i="0">
        <a:latin typeface="IBM Plex Sans Light" panose="020B0403050203000203" pitchFamily="34" charset="0"/>
      </a:defRPr>
    </a:lvl5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Master" Target="../slideMasters/slideMaster3.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Master" Target="../slideMasters/slideMaster3.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Master" Target="../slideMasters/slideMaster3.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Master" Target="../slideMasters/slideMaster3.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Master" Target="../slideMasters/slideMaster4.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Master" Target="../slideMasters/slideMaster4.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Master" Target="../slideMasters/slideMaster4.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Master" Target="../slideMasters/slideMaster4.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defRPr>
                <a:solidFill>
                  <a:schemeClr val="tx1"/>
                </a:solidFill>
              </a:defRPr>
            </a:lvl1pPr>
          </a:lstStyle>
          <a:p>
            <a:r>
              <a:rPr lang="en-US" dirty="0"/>
              <a:t>Click to edit Master title style</a:t>
            </a:r>
          </a:p>
        </p:txBody>
      </p:sp>
      <p:pic>
        <p:nvPicPr>
          <p:cNvPr id="6" name="Pictur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93812" y="4692553"/>
            <a:ext cx="521589" cy="208108"/>
          </a:xfrm>
          <a:prstGeom prst="rect">
            <a:avLst/>
          </a:prstGeom>
        </p:spPr>
      </p:pic>
      <p:pic>
        <p:nvPicPr>
          <p:cNvPr id="5" name="Graphic 4">
            <a:extLst>
              <a:ext uri="{FF2B5EF4-FFF2-40B4-BE49-F238E27FC236}">
                <a16:creationId xmlns:a16="http://schemas.microsoft.com/office/drawing/2014/main" id="{65AB7F66-65FF-2D48-A6C5-7CC30F9AF61B}"/>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28600" y="4747633"/>
            <a:ext cx="2333056" cy="202874"/>
          </a:xfrm>
          <a:prstGeom prst="rect">
            <a:avLst/>
          </a:prstGeom>
        </p:spPr>
      </p:pic>
    </p:spTree>
    <p:extLst>
      <p:ext uri="{BB962C8B-B14F-4D97-AF65-F5344CB8AC3E}">
        <p14:creationId xmlns:p14="http://schemas.microsoft.com/office/powerpoint/2010/main" val="1794504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act, number (blue)">
    <p:bg>
      <p:bgPr>
        <a:solidFill>
          <a:schemeClr val="accent1"/>
        </a:soli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219456" y="219456"/>
            <a:ext cx="4133088" cy="804672"/>
          </a:xfrm>
        </p:spPr>
        <p:txBody>
          <a:bodyPr/>
          <a:lstStyle>
            <a:lvl1pPr>
              <a:defRPr sz="1600">
                <a:solidFill>
                  <a:schemeClr val="bg1"/>
                </a:solidFill>
              </a:defRPr>
            </a:lvl1pPr>
          </a:lstStyle>
          <a:p>
            <a:r>
              <a:rPr lang="en-US" dirty="0"/>
              <a:t>Click to edit Master title style</a:t>
            </a:r>
          </a:p>
        </p:txBody>
      </p:sp>
      <p:sp>
        <p:nvSpPr>
          <p:cNvPr id="6" name="Text Placeholder"/>
          <p:cNvSpPr>
            <a:spLocks noGrp="1"/>
          </p:cNvSpPr>
          <p:nvPr>
            <p:ph type="body" sz="quarter" idx="12"/>
          </p:nvPr>
        </p:nvSpPr>
        <p:spPr>
          <a:xfrm>
            <a:off x="137160" y="1133856"/>
            <a:ext cx="4206240" cy="3361944"/>
          </a:xfrm>
        </p:spPr>
        <p:txBody>
          <a:bodyPr/>
          <a:lstStyle>
            <a:lvl1pPr>
              <a:lnSpc>
                <a:spcPct val="90000"/>
              </a:lnSpc>
              <a:defRPr sz="9600" b="0" i="0">
                <a:solidFill>
                  <a:schemeClr val="bg1"/>
                </a:solidFill>
                <a:latin typeface="IBM Plex Sans Light" panose="020B0403050203000203" pitchFamily="34" charset="0"/>
              </a:defRPr>
            </a:lvl1pPr>
          </a:lstStyle>
          <a:p>
            <a:pPr lvl="0"/>
            <a:r>
              <a:rPr lang="en-US" dirty="0"/>
              <a:t>Click to edit Master text styles</a:t>
            </a:r>
          </a:p>
        </p:txBody>
      </p:sp>
      <p:sp>
        <p:nvSpPr>
          <p:cNvPr id="3" name="Footer Placeholder"/>
          <p:cNvSpPr>
            <a:spLocks noGrp="1"/>
          </p:cNvSpPr>
          <p:nvPr>
            <p:ph type="ftr" sz="quarter" idx="10"/>
          </p:nvPr>
        </p:nvSpPr>
        <p:spPr/>
        <p:txBody>
          <a:bodyPr/>
          <a:lstStyle>
            <a:lvl1pPr>
              <a:defRPr>
                <a:solidFill>
                  <a:schemeClr val="bg1"/>
                </a:solidFill>
              </a:defRPr>
            </a:lvl1pPr>
          </a:lstStyle>
          <a:p>
            <a:r>
              <a:rPr lang="en-US"/>
              <a:t>©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72051170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text, half-image (teal)">
    <p:bg>
      <p:bgPr>
        <a:solidFill>
          <a:srgbClr val="3DDBD9"/>
        </a:soli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lvl1pPr>
              <a:defRPr>
                <a:solidFill>
                  <a:schemeClr val="tx1"/>
                </a:solidFill>
              </a:defRPr>
            </a:lvl1pPr>
          </a:lstStyle>
          <a:p>
            <a:r>
              <a:rPr lang="en-US" dirty="0"/>
              <a:t>Click to edit Master title style</a:t>
            </a:r>
          </a:p>
        </p:txBody>
      </p:sp>
      <p:sp>
        <p:nvSpPr>
          <p:cNvPr id="8" name="Text Placeholder"/>
          <p:cNvSpPr>
            <a:spLocks noGrp="1"/>
          </p:cNvSpPr>
          <p:nvPr>
            <p:ph type="body" sz="quarter" idx="13"/>
          </p:nvPr>
        </p:nvSpPr>
        <p:spPr>
          <a:xfrm>
            <a:off x="219456" y="2550486"/>
            <a:ext cx="4123944" cy="192405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p:cNvSpPr>
            <a:spLocks noGrp="1"/>
          </p:cNvSpPr>
          <p:nvPr>
            <p:ph type="pic" sz="quarter" idx="14" hasCustomPrompt="1"/>
          </p:nvPr>
        </p:nvSpPr>
        <p:spPr>
          <a:xfrm>
            <a:off x="4572000" y="0"/>
            <a:ext cx="4572000" cy="5143500"/>
          </a:xfrm>
        </p:spPr>
        <p:txBody>
          <a:bodyPr lIns="91440" tIns="91440" rIns="91440" bIns="91440"/>
          <a:lstStyle>
            <a:lvl1pPr>
              <a:defRPr>
                <a:solidFill>
                  <a:schemeClr val="tx1"/>
                </a:solidFill>
              </a:defRPr>
            </a:lvl1pPr>
          </a:lstStyle>
          <a:p>
            <a:r>
              <a:rPr lang="en-US" dirty="0"/>
              <a:t>Drag picture to placeholder or click icon to add</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27772574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insight, text, boxes (teal gradient)">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dirty="0"/>
              <a:t>Click to edit Master title style</a:t>
            </a:r>
          </a:p>
        </p:txBody>
      </p:sp>
      <p:sp>
        <p:nvSpPr>
          <p:cNvPr id="8" name="Text Placeholder"/>
          <p:cNvSpPr>
            <a:spLocks noGrp="1"/>
          </p:cNvSpPr>
          <p:nvPr>
            <p:ph type="body" sz="quarter" idx="13"/>
          </p:nvPr>
        </p:nvSpPr>
        <p:spPr>
          <a:xfrm>
            <a:off x="219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1"/>
          <p:cNvSpPr>
            <a:spLocks noGrp="1"/>
          </p:cNvSpPr>
          <p:nvPr>
            <p:ph sz="quarter" idx="17"/>
          </p:nvPr>
        </p:nvSpPr>
        <p:spPr>
          <a:xfrm>
            <a:off x="4572000" y="0"/>
            <a:ext cx="2286000" cy="2571750"/>
          </a:xfrm>
          <a:solidFill>
            <a:srgbClr val="F4F4F4"/>
          </a:solidFill>
          <a:ln>
            <a:noFill/>
          </a:ln>
        </p:spPr>
        <p:txBody>
          <a:bodyPr lIns="219456" tIns="201168" rIns="228600" bIns="228600"/>
          <a:lstStyle>
            <a:lvl1pPr>
              <a:defRPr>
                <a:solidFill>
                  <a:schemeClr val="tx1"/>
                </a:solidFill>
              </a:defRPr>
            </a:lvl1pPr>
          </a:lstStyle>
          <a:p>
            <a:pPr lvl="0"/>
            <a:r>
              <a:rPr lang="en-US" dirty="0"/>
              <a:t>Click to edit Master text styles</a:t>
            </a:r>
          </a:p>
        </p:txBody>
      </p:sp>
      <p:sp>
        <p:nvSpPr>
          <p:cNvPr id="10" name="Content Placeholder 2"/>
          <p:cNvSpPr>
            <a:spLocks noGrp="1"/>
          </p:cNvSpPr>
          <p:nvPr>
            <p:ph sz="quarter" idx="18"/>
          </p:nvPr>
        </p:nvSpPr>
        <p:spPr>
          <a:xfrm>
            <a:off x="6858000" y="0"/>
            <a:ext cx="2286000" cy="2571750"/>
          </a:xfrm>
          <a:solidFill>
            <a:schemeClr val="accent1"/>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2" name="Content Placeholder 3"/>
          <p:cNvSpPr>
            <a:spLocks noGrp="1"/>
          </p:cNvSpPr>
          <p:nvPr>
            <p:ph sz="quarter" idx="19"/>
          </p:nvPr>
        </p:nvSpPr>
        <p:spPr>
          <a:xfrm>
            <a:off x="4572000" y="2570163"/>
            <a:ext cx="4572000" cy="2573337"/>
          </a:xfrm>
          <a:gradFill>
            <a:gsLst>
              <a:gs pos="18000">
                <a:srgbClr val="3DDBD9">
                  <a:alpha val="90000"/>
                </a:srgbClr>
              </a:gs>
              <a:gs pos="0">
                <a:srgbClr val="4589FF">
                  <a:alpha val="70000"/>
                </a:srgbClr>
              </a:gs>
              <a:gs pos="65000">
                <a:schemeClr val="bg1"/>
              </a:gs>
            </a:gsLst>
            <a:lin ang="18900000" scaled="0"/>
          </a:gradFill>
          <a:ln>
            <a:noFill/>
          </a:ln>
        </p:spPr>
        <p:txBody>
          <a:bodyPr lIns="219456" tIns="201168" rIns="228600" bIns="228600"/>
          <a:lstStyle>
            <a:lvl1pPr>
              <a:defRPr>
                <a:solidFill>
                  <a:schemeClr val="tx1"/>
                </a:solidFill>
              </a:defRPr>
            </a:lvl1pPr>
          </a:lstStyle>
          <a:p>
            <a:pPr lvl="0"/>
            <a:r>
              <a:rPr lang="en-US" dirty="0"/>
              <a:t>Click to edit Master text styles</a:t>
            </a:r>
          </a:p>
        </p:txBody>
      </p:sp>
      <p:sp>
        <p:nvSpPr>
          <p:cNvPr id="3" name="Footer Placeholder"/>
          <p:cNvSpPr>
            <a:spLocks noGrp="1"/>
          </p:cNvSpPr>
          <p:nvPr>
            <p:ph type="ftr" sz="quarter" idx="10"/>
          </p:nvPr>
        </p:nvSpPr>
        <p:spPr/>
        <p:txBody>
          <a:bodyPr/>
          <a:lstStyle/>
          <a:p>
            <a:r>
              <a:rPr lang="en-US"/>
              <a:t>©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79114452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insight, text, boxes (teal)">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dirty="0"/>
              <a:t>Click to edit Master title style</a:t>
            </a:r>
          </a:p>
        </p:txBody>
      </p:sp>
      <p:sp>
        <p:nvSpPr>
          <p:cNvPr id="8" name="Text Placeholder"/>
          <p:cNvSpPr>
            <a:spLocks noGrp="1"/>
          </p:cNvSpPr>
          <p:nvPr>
            <p:ph type="body" sz="quarter" idx="13"/>
          </p:nvPr>
        </p:nvSpPr>
        <p:spPr>
          <a:xfrm>
            <a:off x="219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1"/>
          <p:cNvSpPr>
            <a:spLocks noGrp="1"/>
          </p:cNvSpPr>
          <p:nvPr>
            <p:ph sz="quarter" idx="17"/>
          </p:nvPr>
        </p:nvSpPr>
        <p:spPr>
          <a:xfrm>
            <a:off x="4572000" y="0"/>
            <a:ext cx="2286000" cy="2571750"/>
          </a:xfrm>
          <a:solidFill>
            <a:srgbClr val="F4F4F4"/>
          </a:solidFill>
          <a:ln>
            <a:noFill/>
          </a:ln>
        </p:spPr>
        <p:txBody>
          <a:bodyPr lIns="219456" tIns="201168" rIns="228600" bIns="228600"/>
          <a:lstStyle>
            <a:lvl1pPr>
              <a:defRPr>
                <a:solidFill>
                  <a:schemeClr val="tx1"/>
                </a:solidFill>
              </a:defRPr>
            </a:lvl1pPr>
          </a:lstStyle>
          <a:p>
            <a:pPr lvl="0"/>
            <a:r>
              <a:rPr lang="en-US" dirty="0"/>
              <a:t>Click to edit Master text styles</a:t>
            </a:r>
          </a:p>
        </p:txBody>
      </p:sp>
      <p:sp>
        <p:nvSpPr>
          <p:cNvPr id="10" name="Content Placeholder 2"/>
          <p:cNvSpPr>
            <a:spLocks noGrp="1"/>
          </p:cNvSpPr>
          <p:nvPr>
            <p:ph sz="quarter" idx="18"/>
          </p:nvPr>
        </p:nvSpPr>
        <p:spPr>
          <a:xfrm>
            <a:off x="6858000" y="0"/>
            <a:ext cx="2286000" cy="2571750"/>
          </a:xfrm>
          <a:solidFill>
            <a:schemeClr val="accent1"/>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2" name="Content Placeholder 3"/>
          <p:cNvSpPr>
            <a:spLocks noGrp="1"/>
          </p:cNvSpPr>
          <p:nvPr>
            <p:ph sz="quarter" idx="19"/>
          </p:nvPr>
        </p:nvSpPr>
        <p:spPr>
          <a:xfrm>
            <a:off x="4572000" y="2570163"/>
            <a:ext cx="4572000" cy="2573337"/>
          </a:xfrm>
          <a:solidFill>
            <a:srgbClr val="3DDBD9"/>
          </a:solidFill>
          <a:ln>
            <a:noFill/>
          </a:ln>
        </p:spPr>
        <p:txBody>
          <a:bodyPr lIns="219456" tIns="201168" rIns="228600" bIns="228600"/>
          <a:lstStyle>
            <a:lvl1pPr>
              <a:defRPr>
                <a:solidFill>
                  <a:schemeClr val="tx1"/>
                </a:solidFill>
              </a:defRPr>
            </a:lvl1pPr>
          </a:lstStyle>
          <a:p>
            <a:pPr lvl="0"/>
            <a:r>
              <a:rPr lang="en-US" dirty="0"/>
              <a:t>Click to edit Master text styles</a:t>
            </a:r>
          </a:p>
        </p:txBody>
      </p:sp>
      <p:sp>
        <p:nvSpPr>
          <p:cNvPr id="3" name="Footer Placeholder"/>
          <p:cNvSpPr>
            <a:spLocks noGrp="1"/>
          </p:cNvSpPr>
          <p:nvPr>
            <p:ph type="ftr" sz="quarter" idx="10"/>
          </p:nvPr>
        </p:nvSpPr>
        <p:spPr/>
        <p:txBody>
          <a:bodyPr/>
          <a:lstStyle/>
          <a:p>
            <a:r>
              <a:rPr lang="en-US"/>
              <a:t>©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11182037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insight, text, boxes_top right (teal gradient)">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dirty="0"/>
              <a:t>Click to edit Master title style</a:t>
            </a:r>
          </a:p>
        </p:txBody>
      </p:sp>
      <p:sp>
        <p:nvSpPr>
          <p:cNvPr id="8" name="Text Placeholder"/>
          <p:cNvSpPr>
            <a:spLocks noGrp="1"/>
          </p:cNvSpPr>
          <p:nvPr>
            <p:ph type="body" sz="quarter" idx="13"/>
          </p:nvPr>
        </p:nvSpPr>
        <p:spPr>
          <a:xfrm>
            <a:off x="219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1"/>
          <p:cNvSpPr>
            <a:spLocks noGrp="1"/>
          </p:cNvSpPr>
          <p:nvPr>
            <p:ph sz="quarter" idx="17"/>
          </p:nvPr>
        </p:nvSpPr>
        <p:spPr>
          <a:xfrm>
            <a:off x="4572000" y="0"/>
            <a:ext cx="2286000" cy="2571750"/>
          </a:xfrm>
          <a:solidFill>
            <a:srgbClr val="F4F4F4"/>
          </a:solidFill>
          <a:ln>
            <a:noFill/>
          </a:ln>
        </p:spPr>
        <p:txBody>
          <a:bodyPr lIns="219456" tIns="201168" rIns="228600" bIns="228600"/>
          <a:lstStyle>
            <a:lvl1pPr>
              <a:defRPr>
                <a:solidFill>
                  <a:schemeClr val="tx1"/>
                </a:solidFill>
              </a:defRPr>
            </a:lvl1pPr>
          </a:lstStyle>
          <a:p>
            <a:pPr lvl="0"/>
            <a:r>
              <a:rPr lang="en-US" dirty="0"/>
              <a:t>Click to edit Master text styles</a:t>
            </a:r>
          </a:p>
        </p:txBody>
      </p:sp>
      <p:sp>
        <p:nvSpPr>
          <p:cNvPr id="10" name="Content Placeholder 2"/>
          <p:cNvSpPr>
            <a:spLocks noGrp="1"/>
          </p:cNvSpPr>
          <p:nvPr>
            <p:ph sz="quarter" idx="18"/>
          </p:nvPr>
        </p:nvSpPr>
        <p:spPr>
          <a:xfrm>
            <a:off x="6858000" y="0"/>
            <a:ext cx="2286000" cy="2571750"/>
          </a:xfrm>
          <a:gradFill>
            <a:gsLst>
              <a:gs pos="19000">
                <a:srgbClr val="3DDBD9"/>
              </a:gs>
              <a:gs pos="0">
                <a:srgbClr val="4589FF">
                  <a:alpha val="80000"/>
                </a:srgbClr>
              </a:gs>
              <a:gs pos="65000">
                <a:schemeClr val="bg1"/>
              </a:gs>
            </a:gsLst>
            <a:lin ang="18900000" scaled="0"/>
          </a:gradFill>
          <a:ln>
            <a:noFill/>
          </a:ln>
        </p:spPr>
        <p:txBody>
          <a:bodyPr lIns="219456" tIns="201168" rIns="228600" bIns="228600"/>
          <a:lstStyle>
            <a:lvl1pPr>
              <a:defRPr>
                <a:solidFill>
                  <a:schemeClr val="tx1"/>
                </a:solidFill>
              </a:defRPr>
            </a:lvl1pPr>
          </a:lstStyle>
          <a:p>
            <a:pPr lvl="0"/>
            <a:r>
              <a:rPr lang="en-US" dirty="0"/>
              <a:t>Click to edit Master text styles</a:t>
            </a:r>
          </a:p>
        </p:txBody>
      </p:sp>
      <p:sp>
        <p:nvSpPr>
          <p:cNvPr id="12" name="Content Placeholder 3"/>
          <p:cNvSpPr>
            <a:spLocks noGrp="1"/>
          </p:cNvSpPr>
          <p:nvPr>
            <p:ph sz="quarter" idx="19"/>
          </p:nvPr>
        </p:nvSpPr>
        <p:spPr>
          <a:xfrm>
            <a:off x="4572000" y="2570163"/>
            <a:ext cx="4572000" cy="2573337"/>
          </a:xfrm>
          <a:solidFill>
            <a:schemeClr val="tx2"/>
          </a:solidFill>
          <a:ln>
            <a:noFill/>
          </a:ln>
        </p:spPr>
        <p:txBody>
          <a:bodyPr lIns="219456" tIns="201168" rIns="228600" bIns="228600"/>
          <a:lstStyle>
            <a:lvl1pPr>
              <a:defRPr>
                <a:solidFill>
                  <a:schemeClr val="tx1"/>
                </a:solidFill>
              </a:defRPr>
            </a:lvl1pPr>
          </a:lstStyle>
          <a:p>
            <a:pPr lvl="0"/>
            <a:r>
              <a:rPr lang="en-US" dirty="0"/>
              <a:t>Click to edit Master text styles</a:t>
            </a:r>
          </a:p>
        </p:txBody>
      </p:sp>
      <p:sp>
        <p:nvSpPr>
          <p:cNvPr id="3" name="Footer Placeholder"/>
          <p:cNvSpPr>
            <a:spLocks noGrp="1"/>
          </p:cNvSpPr>
          <p:nvPr>
            <p:ph type="ftr" sz="quarter" idx="10"/>
          </p:nvPr>
        </p:nvSpPr>
        <p:spPr/>
        <p:txBody>
          <a:bodyPr/>
          <a:lstStyle/>
          <a:p>
            <a:r>
              <a:rPr lang="en-US"/>
              <a:t>©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87121495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insight, text, boxes_top right (teal)">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dirty="0"/>
              <a:t>Click to edit Master title style</a:t>
            </a:r>
          </a:p>
        </p:txBody>
      </p:sp>
      <p:sp>
        <p:nvSpPr>
          <p:cNvPr id="8" name="Text Placeholder"/>
          <p:cNvSpPr>
            <a:spLocks noGrp="1"/>
          </p:cNvSpPr>
          <p:nvPr>
            <p:ph type="body" sz="quarter" idx="13"/>
          </p:nvPr>
        </p:nvSpPr>
        <p:spPr>
          <a:xfrm>
            <a:off x="219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1"/>
          <p:cNvSpPr>
            <a:spLocks noGrp="1"/>
          </p:cNvSpPr>
          <p:nvPr>
            <p:ph sz="quarter" idx="17"/>
          </p:nvPr>
        </p:nvSpPr>
        <p:spPr>
          <a:xfrm>
            <a:off x="4572000" y="0"/>
            <a:ext cx="2286000" cy="2571750"/>
          </a:xfrm>
          <a:solidFill>
            <a:srgbClr val="F4F4F4"/>
          </a:solidFill>
          <a:ln>
            <a:noFill/>
          </a:ln>
        </p:spPr>
        <p:txBody>
          <a:bodyPr lIns="219456" tIns="201168" rIns="228600" bIns="228600"/>
          <a:lstStyle>
            <a:lvl1pPr>
              <a:defRPr>
                <a:solidFill>
                  <a:schemeClr val="tx1"/>
                </a:solidFill>
              </a:defRPr>
            </a:lvl1pPr>
          </a:lstStyle>
          <a:p>
            <a:pPr lvl="0"/>
            <a:r>
              <a:rPr lang="en-US" dirty="0"/>
              <a:t>Click to edit Master text styles</a:t>
            </a:r>
          </a:p>
        </p:txBody>
      </p:sp>
      <p:sp>
        <p:nvSpPr>
          <p:cNvPr id="10" name="Content Placeholder 2"/>
          <p:cNvSpPr>
            <a:spLocks noGrp="1"/>
          </p:cNvSpPr>
          <p:nvPr>
            <p:ph sz="quarter" idx="18"/>
          </p:nvPr>
        </p:nvSpPr>
        <p:spPr>
          <a:xfrm>
            <a:off x="6858000" y="0"/>
            <a:ext cx="2286000" cy="2571750"/>
          </a:xfrm>
          <a:solidFill>
            <a:srgbClr val="3DDBD9"/>
          </a:solidFill>
          <a:ln>
            <a:noFill/>
          </a:ln>
        </p:spPr>
        <p:txBody>
          <a:bodyPr lIns="219456" tIns="201168" rIns="228600" bIns="228600"/>
          <a:lstStyle>
            <a:lvl1pPr>
              <a:defRPr>
                <a:solidFill>
                  <a:schemeClr val="tx1"/>
                </a:solidFill>
              </a:defRPr>
            </a:lvl1pPr>
          </a:lstStyle>
          <a:p>
            <a:pPr lvl="0"/>
            <a:r>
              <a:rPr lang="en-US" dirty="0"/>
              <a:t>Click to edit Master text styles</a:t>
            </a:r>
          </a:p>
        </p:txBody>
      </p:sp>
      <p:sp>
        <p:nvSpPr>
          <p:cNvPr id="12" name="Content Placeholder 3"/>
          <p:cNvSpPr>
            <a:spLocks noGrp="1"/>
          </p:cNvSpPr>
          <p:nvPr>
            <p:ph sz="quarter" idx="19"/>
          </p:nvPr>
        </p:nvSpPr>
        <p:spPr>
          <a:xfrm>
            <a:off x="4572000" y="2570163"/>
            <a:ext cx="4572000" cy="2573337"/>
          </a:xfrm>
          <a:solidFill>
            <a:schemeClr val="tx2"/>
          </a:solidFill>
          <a:ln>
            <a:noFill/>
          </a:ln>
        </p:spPr>
        <p:txBody>
          <a:bodyPr lIns="219456" tIns="201168" rIns="228600" bIns="228600"/>
          <a:lstStyle>
            <a:lvl1pPr>
              <a:defRPr>
                <a:solidFill>
                  <a:schemeClr val="tx1"/>
                </a:solidFill>
              </a:defRPr>
            </a:lvl1pPr>
          </a:lstStyle>
          <a:p>
            <a:pPr lvl="0"/>
            <a:r>
              <a:rPr lang="en-US" dirty="0"/>
              <a:t>Click to edit Master text styles</a:t>
            </a:r>
          </a:p>
        </p:txBody>
      </p:sp>
      <p:sp>
        <p:nvSpPr>
          <p:cNvPr id="3" name="Footer Placeholder"/>
          <p:cNvSpPr>
            <a:spLocks noGrp="1"/>
          </p:cNvSpPr>
          <p:nvPr>
            <p:ph type="ftr" sz="quarter" idx="10"/>
          </p:nvPr>
        </p:nvSpPr>
        <p:spPr/>
        <p:txBody>
          <a:bodyPr/>
          <a:lstStyle/>
          <a:p>
            <a:r>
              <a:rPr lang="en-US"/>
              <a:t>©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16203894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oxes (1 large, 4 small) alt (teal)">
    <p:spTree>
      <p:nvGrpSpPr>
        <p:cNvPr id="1" name=""/>
        <p:cNvGrpSpPr/>
        <p:nvPr/>
      </p:nvGrpSpPr>
      <p:grpSpPr>
        <a:xfrm>
          <a:off x="0" y="0"/>
          <a:ext cx="0" cy="0"/>
          <a:chOff x="0" y="0"/>
          <a:chExt cx="0" cy="0"/>
        </a:xfrm>
      </p:grpSpPr>
      <p:sp>
        <p:nvSpPr>
          <p:cNvPr id="2" name="Title"/>
          <p:cNvSpPr>
            <a:spLocks noGrp="1"/>
          </p:cNvSpPr>
          <p:nvPr>
            <p:ph type="title"/>
          </p:nvPr>
        </p:nvSpPr>
        <p:spPr>
          <a:xfrm>
            <a:off x="0" y="-1"/>
            <a:ext cx="9144000" cy="2569463"/>
          </a:xfrm>
          <a:noFill/>
        </p:spPr>
        <p:txBody>
          <a:bodyPr lIns="182880" tIns="164592" rIns="228600" bIns="228600"/>
          <a:lstStyle>
            <a:lvl1pPr>
              <a:defRPr sz="4800"/>
            </a:lvl1pPr>
          </a:lstStyle>
          <a:p>
            <a:r>
              <a:rPr lang="en-US" dirty="0"/>
              <a:t>Click to edit Master title style</a:t>
            </a:r>
          </a:p>
        </p:txBody>
      </p:sp>
      <p:sp>
        <p:nvSpPr>
          <p:cNvPr id="13" name="Content Placeholder 1"/>
          <p:cNvSpPr>
            <a:spLocks noGrp="1"/>
          </p:cNvSpPr>
          <p:nvPr>
            <p:ph sz="quarter" idx="20"/>
          </p:nvPr>
        </p:nvSpPr>
        <p:spPr>
          <a:xfrm>
            <a:off x="0" y="2570163"/>
            <a:ext cx="2286000" cy="2573337"/>
          </a:xfrm>
          <a:solidFill>
            <a:srgbClr val="F4F4F4"/>
          </a:solidFill>
        </p:spPr>
        <p:txBody>
          <a:bodyPr lIns="219456" tIns="201168" rIns="228600" bIns="228600"/>
          <a:lstStyle>
            <a:lvl1pPr>
              <a:defRPr>
                <a:solidFill>
                  <a:schemeClr val="tx1"/>
                </a:solidFill>
              </a:defRPr>
            </a:lvl1pPr>
          </a:lstStyle>
          <a:p>
            <a:pPr lvl="0"/>
            <a:r>
              <a:rPr lang="en-US"/>
              <a:t>Click to edit Master text styles</a:t>
            </a:r>
          </a:p>
        </p:txBody>
      </p:sp>
      <p:sp>
        <p:nvSpPr>
          <p:cNvPr id="12" name="Content Placeholder 2"/>
          <p:cNvSpPr>
            <a:spLocks noGrp="1"/>
          </p:cNvSpPr>
          <p:nvPr>
            <p:ph sz="quarter" idx="19"/>
          </p:nvPr>
        </p:nvSpPr>
        <p:spPr>
          <a:xfrm>
            <a:off x="2286001" y="2570163"/>
            <a:ext cx="2286000" cy="2573337"/>
          </a:xfrm>
          <a:solidFill>
            <a:srgbClr val="3DDBD9"/>
          </a:solidFill>
          <a:ln>
            <a:noFill/>
          </a:ln>
        </p:spPr>
        <p:txBody>
          <a:bodyPr lIns="219456" tIns="201168" rIns="228600" bIns="228600"/>
          <a:lstStyle>
            <a:lvl1pPr>
              <a:defRPr>
                <a:solidFill>
                  <a:schemeClr val="tx1"/>
                </a:solidFill>
              </a:defRPr>
            </a:lvl1pPr>
          </a:lstStyle>
          <a:p>
            <a:pPr lvl="0"/>
            <a:r>
              <a:rPr lang="en-US"/>
              <a:t>Click to edit Master text styles</a:t>
            </a:r>
          </a:p>
        </p:txBody>
      </p:sp>
      <p:sp>
        <p:nvSpPr>
          <p:cNvPr id="9" name="Content Placeholder 3"/>
          <p:cNvSpPr>
            <a:spLocks noGrp="1"/>
          </p:cNvSpPr>
          <p:nvPr>
            <p:ph sz="quarter" idx="17"/>
          </p:nvPr>
        </p:nvSpPr>
        <p:spPr>
          <a:xfrm>
            <a:off x="4572000" y="2570162"/>
            <a:ext cx="2286000" cy="2573338"/>
          </a:xfrm>
          <a:solidFill>
            <a:schemeClr val="accent1"/>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0" name="Content Placeholder 4"/>
          <p:cNvSpPr>
            <a:spLocks noGrp="1"/>
          </p:cNvSpPr>
          <p:nvPr>
            <p:ph sz="quarter" idx="18"/>
          </p:nvPr>
        </p:nvSpPr>
        <p:spPr>
          <a:xfrm>
            <a:off x="6858000" y="2570162"/>
            <a:ext cx="2286000" cy="2573338"/>
          </a:xfrm>
          <a:solidFill>
            <a:schemeClr val="accent2"/>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solidFill>
                <a:schemeClr val="bg1"/>
              </a:solidFill>
            </a:endParaRPr>
          </a:p>
        </p:txBody>
      </p:sp>
    </p:spTree>
    <p:extLst>
      <p:ext uri="{BB962C8B-B14F-4D97-AF65-F5344CB8AC3E}">
        <p14:creationId xmlns:p14="http://schemas.microsoft.com/office/powerpoint/2010/main" val="343800305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oxes (1 large, 4 small) alt (cyan)">
    <p:spTree>
      <p:nvGrpSpPr>
        <p:cNvPr id="1" name=""/>
        <p:cNvGrpSpPr/>
        <p:nvPr/>
      </p:nvGrpSpPr>
      <p:grpSpPr>
        <a:xfrm>
          <a:off x="0" y="0"/>
          <a:ext cx="0" cy="0"/>
          <a:chOff x="0" y="0"/>
          <a:chExt cx="0" cy="0"/>
        </a:xfrm>
      </p:grpSpPr>
      <p:sp>
        <p:nvSpPr>
          <p:cNvPr id="2" name="Title"/>
          <p:cNvSpPr>
            <a:spLocks noGrp="1"/>
          </p:cNvSpPr>
          <p:nvPr>
            <p:ph type="title"/>
          </p:nvPr>
        </p:nvSpPr>
        <p:spPr>
          <a:xfrm>
            <a:off x="0" y="-1"/>
            <a:ext cx="9144000" cy="2569463"/>
          </a:xfrm>
          <a:noFill/>
        </p:spPr>
        <p:txBody>
          <a:bodyPr lIns="182880" tIns="164592" rIns="228600" bIns="228600"/>
          <a:lstStyle>
            <a:lvl1pPr>
              <a:defRPr sz="4800"/>
            </a:lvl1pPr>
          </a:lstStyle>
          <a:p>
            <a:r>
              <a:rPr lang="en-US" dirty="0"/>
              <a:t>Click to edit Master title style</a:t>
            </a:r>
          </a:p>
        </p:txBody>
      </p:sp>
      <p:sp>
        <p:nvSpPr>
          <p:cNvPr id="13" name="Content Placeholder 1"/>
          <p:cNvSpPr>
            <a:spLocks noGrp="1"/>
          </p:cNvSpPr>
          <p:nvPr>
            <p:ph sz="quarter" idx="20"/>
          </p:nvPr>
        </p:nvSpPr>
        <p:spPr>
          <a:xfrm>
            <a:off x="0" y="2570163"/>
            <a:ext cx="2286000" cy="2573337"/>
          </a:xfrm>
          <a:solidFill>
            <a:srgbClr val="F4F4F4"/>
          </a:solidFill>
        </p:spPr>
        <p:txBody>
          <a:bodyPr lIns="219456" tIns="201168" rIns="228600" bIns="228600"/>
          <a:lstStyle>
            <a:lvl1pPr>
              <a:defRPr>
                <a:solidFill>
                  <a:schemeClr val="tx1"/>
                </a:solidFill>
              </a:defRPr>
            </a:lvl1pPr>
          </a:lstStyle>
          <a:p>
            <a:pPr lvl="0"/>
            <a:r>
              <a:rPr lang="en-US"/>
              <a:t>Click to edit Master text styles</a:t>
            </a:r>
          </a:p>
        </p:txBody>
      </p:sp>
      <p:sp>
        <p:nvSpPr>
          <p:cNvPr id="12" name="Content Placeholder 2"/>
          <p:cNvSpPr>
            <a:spLocks noGrp="1"/>
          </p:cNvSpPr>
          <p:nvPr>
            <p:ph sz="quarter" idx="19"/>
          </p:nvPr>
        </p:nvSpPr>
        <p:spPr>
          <a:xfrm>
            <a:off x="2286001" y="2570163"/>
            <a:ext cx="2286000" cy="2573337"/>
          </a:xfrm>
          <a:solidFill>
            <a:schemeClr val="accent4"/>
          </a:solidFill>
          <a:ln>
            <a:noFill/>
          </a:ln>
        </p:spPr>
        <p:txBody>
          <a:bodyPr lIns="219456" tIns="201168" rIns="228600" bIns="228600"/>
          <a:lstStyle>
            <a:lvl1pPr>
              <a:defRPr>
                <a:solidFill>
                  <a:schemeClr val="tx1"/>
                </a:solidFill>
              </a:defRPr>
            </a:lvl1pPr>
          </a:lstStyle>
          <a:p>
            <a:pPr lvl="0"/>
            <a:r>
              <a:rPr lang="en-US"/>
              <a:t>Click to edit Master text styles</a:t>
            </a:r>
          </a:p>
        </p:txBody>
      </p:sp>
      <p:sp>
        <p:nvSpPr>
          <p:cNvPr id="9" name="Content Placeholder 3"/>
          <p:cNvSpPr>
            <a:spLocks noGrp="1"/>
          </p:cNvSpPr>
          <p:nvPr>
            <p:ph sz="quarter" idx="17"/>
          </p:nvPr>
        </p:nvSpPr>
        <p:spPr>
          <a:xfrm>
            <a:off x="4572000" y="2570162"/>
            <a:ext cx="2286000" cy="2573338"/>
          </a:xfrm>
          <a:solidFill>
            <a:schemeClr val="accent1"/>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0" name="Content Placeholder 4"/>
          <p:cNvSpPr>
            <a:spLocks noGrp="1"/>
          </p:cNvSpPr>
          <p:nvPr>
            <p:ph sz="quarter" idx="18"/>
          </p:nvPr>
        </p:nvSpPr>
        <p:spPr>
          <a:xfrm>
            <a:off x="6858000" y="2570162"/>
            <a:ext cx="2286000" cy="2573338"/>
          </a:xfrm>
          <a:solidFill>
            <a:schemeClr val="accent2"/>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solidFill>
                <a:schemeClr val="bg1"/>
              </a:solidFill>
            </a:endParaRPr>
          </a:p>
        </p:txBody>
      </p:sp>
    </p:spTree>
    <p:extLst>
      <p:ext uri="{BB962C8B-B14F-4D97-AF65-F5344CB8AC3E}">
        <p14:creationId xmlns:p14="http://schemas.microsoft.com/office/powerpoint/2010/main" val="342430586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oxes (1 large, 4 small) teal gradient">
    <p:spTree>
      <p:nvGrpSpPr>
        <p:cNvPr id="1" name=""/>
        <p:cNvGrpSpPr/>
        <p:nvPr/>
      </p:nvGrpSpPr>
      <p:grpSpPr>
        <a:xfrm>
          <a:off x="0" y="0"/>
          <a:ext cx="0" cy="0"/>
          <a:chOff x="0" y="0"/>
          <a:chExt cx="0" cy="0"/>
        </a:xfrm>
      </p:grpSpPr>
      <p:sp>
        <p:nvSpPr>
          <p:cNvPr id="2" name="Title"/>
          <p:cNvSpPr>
            <a:spLocks noGrp="1"/>
          </p:cNvSpPr>
          <p:nvPr>
            <p:ph type="title"/>
          </p:nvPr>
        </p:nvSpPr>
        <p:spPr>
          <a:xfrm>
            <a:off x="0" y="-1"/>
            <a:ext cx="9144000" cy="2569463"/>
          </a:xfrm>
          <a:noFill/>
        </p:spPr>
        <p:txBody>
          <a:bodyPr lIns="182880" tIns="164592" rIns="228600" bIns="228600"/>
          <a:lstStyle>
            <a:lvl1pPr>
              <a:defRPr sz="4800"/>
            </a:lvl1pPr>
          </a:lstStyle>
          <a:p>
            <a:r>
              <a:rPr lang="en-US" dirty="0"/>
              <a:t>Click to edit Master title style</a:t>
            </a:r>
          </a:p>
        </p:txBody>
      </p:sp>
      <p:sp>
        <p:nvSpPr>
          <p:cNvPr id="13" name="Content Placeholder 1"/>
          <p:cNvSpPr>
            <a:spLocks noGrp="1"/>
          </p:cNvSpPr>
          <p:nvPr>
            <p:ph sz="quarter" idx="20"/>
          </p:nvPr>
        </p:nvSpPr>
        <p:spPr>
          <a:xfrm>
            <a:off x="0" y="2570163"/>
            <a:ext cx="2286000" cy="2573337"/>
          </a:xfrm>
          <a:gradFill>
            <a:gsLst>
              <a:gs pos="18000">
                <a:srgbClr val="3DDBD9">
                  <a:alpha val="90000"/>
                </a:srgbClr>
              </a:gs>
              <a:gs pos="0">
                <a:srgbClr val="4589FF">
                  <a:alpha val="70000"/>
                </a:srgbClr>
              </a:gs>
              <a:gs pos="65000">
                <a:schemeClr val="bg1"/>
              </a:gs>
            </a:gsLst>
            <a:lin ang="18900000" scaled="0"/>
          </a:gradFill>
        </p:spPr>
        <p:txBody>
          <a:bodyPr lIns="219456" tIns="201168" rIns="228600" bIns="228600"/>
          <a:lstStyle>
            <a:lvl1pPr>
              <a:defRPr>
                <a:solidFill>
                  <a:schemeClr val="tx1"/>
                </a:solidFill>
              </a:defRPr>
            </a:lvl1pPr>
          </a:lstStyle>
          <a:p>
            <a:pPr lvl="0"/>
            <a:r>
              <a:rPr lang="en-US"/>
              <a:t>Click to edit Master text styles</a:t>
            </a:r>
          </a:p>
        </p:txBody>
      </p:sp>
      <p:sp>
        <p:nvSpPr>
          <p:cNvPr id="12" name="Content Placeholder 2"/>
          <p:cNvSpPr>
            <a:spLocks noGrp="1"/>
          </p:cNvSpPr>
          <p:nvPr>
            <p:ph sz="quarter" idx="19"/>
          </p:nvPr>
        </p:nvSpPr>
        <p:spPr>
          <a:xfrm>
            <a:off x="2286001" y="2570163"/>
            <a:ext cx="2286000" cy="2573337"/>
          </a:xfrm>
          <a:gradFill>
            <a:gsLst>
              <a:gs pos="18000">
                <a:srgbClr val="3DDBD9">
                  <a:alpha val="90000"/>
                </a:srgbClr>
              </a:gs>
              <a:gs pos="0">
                <a:srgbClr val="4589FF">
                  <a:alpha val="70000"/>
                </a:srgbClr>
              </a:gs>
              <a:gs pos="65000">
                <a:schemeClr val="bg1"/>
              </a:gs>
            </a:gsLst>
            <a:lin ang="18900000" scaled="0"/>
          </a:gradFill>
          <a:ln>
            <a:noFill/>
          </a:ln>
        </p:spPr>
        <p:txBody>
          <a:bodyPr lIns="219456" tIns="201168" rIns="228600" bIns="228600"/>
          <a:lstStyle>
            <a:lvl1pPr>
              <a:defRPr>
                <a:solidFill>
                  <a:schemeClr val="tx1"/>
                </a:solidFill>
              </a:defRPr>
            </a:lvl1pPr>
          </a:lstStyle>
          <a:p>
            <a:pPr lvl="0"/>
            <a:r>
              <a:rPr lang="en-US"/>
              <a:t>Click to edit Master text styles</a:t>
            </a:r>
          </a:p>
        </p:txBody>
      </p:sp>
      <p:sp>
        <p:nvSpPr>
          <p:cNvPr id="9" name="Content Placeholder 3"/>
          <p:cNvSpPr>
            <a:spLocks noGrp="1"/>
          </p:cNvSpPr>
          <p:nvPr>
            <p:ph sz="quarter" idx="17"/>
          </p:nvPr>
        </p:nvSpPr>
        <p:spPr>
          <a:xfrm>
            <a:off x="4572000" y="2570162"/>
            <a:ext cx="2286000" cy="2573338"/>
          </a:xfrm>
          <a:gradFill>
            <a:gsLst>
              <a:gs pos="18000">
                <a:srgbClr val="3DDBD9">
                  <a:alpha val="90000"/>
                </a:srgbClr>
              </a:gs>
              <a:gs pos="0">
                <a:srgbClr val="4589FF">
                  <a:alpha val="70000"/>
                </a:srgbClr>
              </a:gs>
              <a:gs pos="65000">
                <a:schemeClr val="bg1"/>
              </a:gs>
            </a:gsLst>
            <a:lin ang="18900000" scaled="0"/>
          </a:gradFill>
          <a:ln>
            <a:noFill/>
          </a:ln>
        </p:spPr>
        <p:txBody>
          <a:bodyPr lIns="219456" tIns="201168" rIns="228600" bIns="228600"/>
          <a:lstStyle>
            <a:lvl1pPr>
              <a:defRPr>
                <a:solidFill>
                  <a:schemeClr val="tx1"/>
                </a:solidFill>
              </a:defRPr>
            </a:lvl1pPr>
          </a:lstStyle>
          <a:p>
            <a:pPr lvl="0"/>
            <a:r>
              <a:rPr lang="en-US" dirty="0"/>
              <a:t>Click to edit Master text styles</a:t>
            </a:r>
          </a:p>
        </p:txBody>
      </p:sp>
      <p:sp>
        <p:nvSpPr>
          <p:cNvPr id="10" name="Content Placeholder 4"/>
          <p:cNvSpPr>
            <a:spLocks noGrp="1"/>
          </p:cNvSpPr>
          <p:nvPr>
            <p:ph sz="quarter" idx="18"/>
          </p:nvPr>
        </p:nvSpPr>
        <p:spPr>
          <a:xfrm>
            <a:off x="6858000" y="2570162"/>
            <a:ext cx="2286000" cy="2573338"/>
          </a:xfrm>
          <a:gradFill>
            <a:gsLst>
              <a:gs pos="18000">
                <a:srgbClr val="3DDBD9">
                  <a:alpha val="90000"/>
                </a:srgbClr>
              </a:gs>
              <a:gs pos="0">
                <a:srgbClr val="4589FF">
                  <a:alpha val="70000"/>
                </a:srgbClr>
              </a:gs>
              <a:gs pos="65000">
                <a:schemeClr val="bg1"/>
              </a:gs>
            </a:gsLst>
            <a:lin ang="18900000" scaled="0"/>
          </a:gradFill>
          <a:ln>
            <a:noFill/>
          </a:ln>
        </p:spPr>
        <p:txBody>
          <a:bodyPr lIns="219456" tIns="201168" rIns="228600" bIns="228600"/>
          <a:lstStyle>
            <a:lvl1pPr>
              <a:defRPr>
                <a:solidFill>
                  <a:schemeClr val="tx1"/>
                </a:solidFill>
              </a:defRPr>
            </a:lvl1pPr>
          </a:lstStyle>
          <a:p>
            <a:pPr lvl="0"/>
            <a:r>
              <a:rPr lang="en-US" dirty="0"/>
              <a:t>Click to edit Master text styles</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29255392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boxes (4 tall) alt (teal)">
    <p:spTree>
      <p:nvGrpSpPr>
        <p:cNvPr id="1" name=""/>
        <p:cNvGrpSpPr/>
        <p:nvPr/>
      </p:nvGrpSpPr>
      <p:grpSpPr>
        <a:xfrm>
          <a:off x="0" y="0"/>
          <a:ext cx="0" cy="0"/>
          <a:chOff x="0" y="0"/>
          <a:chExt cx="0" cy="0"/>
        </a:xfrm>
      </p:grpSpPr>
      <p:sp>
        <p:nvSpPr>
          <p:cNvPr id="11" name="Content Placeholder 1"/>
          <p:cNvSpPr>
            <a:spLocks noGrp="1"/>
          </p:cNvSpPr>
          <p:nvPr>
            <p:ph sz="quarter" idx="12"/>
          </p:nvPr>
        </p:nvSpPr>
        <p:spPr>
          <a:xfrm>
            <a:off x="0" y="0"/>
            <a:ext cx="2286000" cy="5148072"/>
          </a:xfrm>
          <a:solidFill>
            <a:srgbClr val="F4F4F4"/>
          </a:solidFill>
        </p:spPr>
        <p:txBody>
          <a:bodyPr lIns="219456" tIns="201168" rIns="228600" bIns="228600"/>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quarter" idx="13"/>
          </p:nvPr>
        </p:nvSpPr>
        <p:spPr>
          <a:xfrm>
            <a:off x="2286000" y="0"/>
            <a:ext cx="2286000" cy="5148072"/>
          </a:xfrm>
          <a:solidFill>
            <a:srgbClr val="3DDBD9"/>
          </a:solidFill>
        </p:spPr>
        <p:txBody>
          <a:bodyPr lIns="219456" tIns="201168" rIns="228600" bIns="228600"/>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p:cNvSpPr>
            <a:spLocks noGrp="1"/>
          </p:cNvSpPr>
          <p:nvPr>
            <p:ph sz="quarter" idx="14"/>
          </p:nvPr>
        </p:nvSpPr>
        <p:spPr>
          <a:xfrm>
            <a:off x="4572000" y="0"/>
            <a:ext cx="2286000" cy="5148072"/>
          </a:xfrm>
          <a:solidFill>
            <a:schemeClr val="accent1"/>
          </a:solidFill>
        </p:spPr>
        <p:txBody>
          <a:bodyPr lIns="219456" tIns="201168" rIns="228600" bIns="228600"/>
          <a:lstStyle>
            <a:lvl1pPr>
              <a:buClr>
                <a:schemeClr val="tx1"/>
              </a:buClr>
              <a:defRPr>
                <a:solidFill>
                  <a:schemeClr val="bg1"/>
                </a:solidFill>
              </a:defRPr>
            </a:lvl1pPr>
            <a:lvl2pPr>
              <a:buClr>
                <a:schemeClr val="tx1"/>
              </a:buClr>
              <a:defRPr>
                <a:solidFill>
                  <a:schemeClr val="bg1"/>
                </a:solidFill>
              </a:defRPr>
            </a:lvl2pPr>
            <a:lvl3pPr>
              <a:buClr>
                <a:schemeClr val="tx1"/>
              </a:buClr>
              <a:defRPr>
                <a:solidFill>
                  <a:schemeClr val="bg1"/>
                </a:solidFill>
              </a:defRPr>
            </a:lvl3pPr>
            <a:lvl4pPr>
              <a:buClr>
                <a:schemeClr val="tx1"/>
              </a:buClr>
              <a:defRPr>
                <a:solidFill>
                  <a:schemeClr val="bg1"/>
                </a:solidFill>
              </a:defRPr>
            </a:lvl4pPr>
            <a:lvl5pPr>
              <a:buClr>
                <a:schemeClr val="tx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4"/>
          <p:cNvSpPr>
            <a:spLocks noGrp="1"/>
          </p:cNvSpPr>
          <p:nvPr>
            <p:ph sz="quarter" idx="15"/>
          </p:nvPr>
        </p:nvSpPr>
        <p:spPr>
          <a:xfrm>
            <a:off x="6858000" y="0"/>
            <a:ext cx="2286000" cy="5148072"/>
          </a:xfrm>
          <a:solidFill>
            <a:schemeClr val="accent2"/>
          </a:solidFill>
        </p:spPr>
        <p:txBody>
          <a:bodyPr lIns="219456" tIns="201168" rIns="228600" bIns="228600"/>
          <a:lstStyle>
            <a:lvl1pPr>
              <a:buClr>
                <a:schemeClr val="tx1"/>
              </a:buClr>
              <a:defRPr>
                <a:solidFill>
                  <a:schemeClr val="bg1"/>
                </a:solidFill>
              </a:defRPr>
            </a:lvl1pPr>
            <a:lvl2pPr>
              <a:buClr>
                <a:schemeClr val="tx1"/>
              </a:buClr>
              <a:defRPr>
                <a:solidFill>
                  <a:schemeClr val="bg1"/>
                </a:solidFill>
              </a:defRPr>
            </a:lvl2pPr>
            <a:lvl3pPr>
              <a:buClr>
                <a:schemeClr val="tx1"/>
              </a:buClr>
              <a:defRPr>
                <a:solidFill>
                  <a:schemeClr val="bg1"/>
                </a:solidFill>
              </a:defRPr>
            </a:lvl3pPr>
            <a:lvl4pPr>
              <a:buClr>
                <a:schemeClr val="tx1"/>
              </a:buClr>
              <a:defRPr>
                <a:solidFill>
                  <a:schemeClr val="bg1"/>
                </a:solidFill>
              </a:defRPr>
            </a:lvl4pPr>
            <a:lvl5pPr>
              <a:buClr>
                <a:schemeClr val="tx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solidFill>
                <a:schemeClr val="bg1"/>
              </a:solidFill>
            </a:endParaRPr>
          </a:p>
        </p:txBody>
      </p:sp>
    </p:spTree>
    <p:extLst>
      <p:ext uri="{BB962C8B-B14F-4D97-AF65-F5344CB8AC3E}">
        <p14:creationId xmlns:p14="http://schemas.microsoft.com/office/powerpoint/2010/main" val="255808589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oxes (4 tall) teal gradient">
    <p:spTree>
      <p:nvGrpSpPr>
        <p:cNvPr id="1" name=""/>
        <p:cNvGrpSpPr/>
        <p:nvPr/>
      </p:nvGrpSpPr>
      <p:grpSpPr>
        <a:xfrm>
          <a:off x="0" y="0"/>
          <a:ext cx="0" cy="0"/>
          <a:chOff x="0" y="0"/>
          <a:chExt cx="0" cy="0"/>
        </a:xfrm>
      </p:grpSpPr>
      <p:sp>
        <p:nvSpPr>
          <p:cNvPr id="11" name="Content Placeholder 1"/>
          <p:cNvSpPr>
            <a:spLocks noGrp="1"/>
          </p:cNvSpPr>
          <p:nvPr>
            <p:ph sz="quarter" idx="12"/>
          </p:nvPr>
        </p:nvSpPr>
        <p:spPr>
          <a:xfrm>
            <a:off x="0" y="0"/>
            <a:ext cx="2286000" cy="5148072"/>
          </a:xfrm>
          <a:gradFill>
            <a:gsLst>
              <a:gs pos="18000">
                <a:srgbClr val="3DDBD9">
                  <a:alpha val="90000"/>
                </a:srgbClr>
              </a:gs>
              <a:gs pos="0">
                <a:srgbClr val="4589FF">
                  <a:alpha val="70000"/>
                </a:srgbClr>
              </a:gs>
              <a:gs pos="65000">
                <a:schemeClr val="bg1"/>
              </a:gs>
            </a:gsLst>
            <a:lin ang="18900000" scaled="0"/>
          </a:gradFill>
        </p:spPr>
        <p:txBody>
          <a:bodyPr lIns="219456" tIns="201168" rIns="228600" bIns="228600"/>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quarter" idx="13"/>
          </p:nvPr>
        </p:nvSpPr>
        <p:spPr>
          <a:xfrm>
            <a:off x="2286000" y="0"/>
            <a:ext cx="2286000" cy="5148072"/>
          </a:xfrm>
          <a:gradFill>
            <a:gsLst>
              <a:gs pos="18000">
                <a:srgbClr val="3DDBD9">
                  <a:alpha val="90000"/>
                </a:srgbClr>
              </a:gs>
              <a:gs pos="0">
                <a:srgbClr val="4589FF">
                  <a:alpha val="70000"/>
                </a:srgbClr>
              </a:gs>
              <a:gs pos="65000">
                <a:schemeClr val="bg1"/>
              </a:gs>
            </a:gsLst>
            <a:lin ang="18900000" scaled="0"/>
          </a:gradFill>
        </p:spPr>
        <p:txBody>
          <a:bodyPr lIns="219456" tIns="201168" rIns="228600" bIns="228600"/>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p:cNvSpPr>
            <a:spLocks noGrp="1"/>
          </p:cNvSpPr>
          <p:nvPr>
            <p:ph sz="quarter" idx="14"/>
          </p:nvPr>
        </p:nvSpPr>
        <p:spPr>
          <a:xfrm>
            <a:off x="4572000" y="0"/>
            <a:ext cx="2286000" cy="5148072"/>
          </a:xfrm>
          <a:gradFill>
            <a:gsLst>
              <a:gs pos="18000">
                <a:srgbClr val="3DDBD9">
                  <a:alpha val="90000"/>
                </a:srgbClr>
              </a:gs>
              <a:gs pos="0">
                <a:srgbClr val="4589FF">
                  <a:alpha val="70000"/>
                </a:srgbClr>
              </a:gs>
              <a:gs pos="65000">
                <a:schemeClr val="bg1"/>
              </a:gs>
            </a:gsLst>
            <a:lin ang="18900000" scaled="0"/>
          </a:gradFill>
        </p:spPr>
        <p:txBody>
          <a:bodyPr lIns="219456" tIns="201168" rIns="228600" bIns="228600"/>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4"/>
          <p:cNvSpPr>
            <a:spLocks noGrp="1"/>
          </p:cNvSpPr>
          <p:nvPr>
            <p:ph sz="quarter" idx="15"/>
          </p:nvPr>
        </p:nvSpPr>
        <p:spPr>
          <a:xfrm>
            <a:off x="6858000" y="0"/>
            <a:ext cx="2286000" cy="5148072"/>
          </a:xfrm>
          <a:gradFill>
            <a:gsLst>
              <a:gs pos="18000">
                <a:srgbClr val="3DDBD9">
                  <a:alpha val="90000"/>
                </a:srgbClr>
              </a:gs>
              <a:gs pos="0">
                <a:srgbClr val="4589FF">
                  <a:alpha val="70000"/>
                </a:srgbClr>
              </a:gs>
              <a:gs pos="65000">
                <a:schemeClr val="bg1"/>
              </a:gs>
            </a:gsLst>
            <a:lin ang="18900000" scaled="0"/>
          </a:gradFill>
        </p:spPr>
        <p:txBody>
          <a:bodyPr lIns="219456" tIns="201168" rIns="228600" bIns="228600"/>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474338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act, number, half-image (bleeds)">
    <p:spTree>
      <p:nvGrpSpPr>
        <p:cNvPr id="1" name=""/>
        <p:cNvGrpSpPr/>
        <p:nvPr/>
      </p:nvGrpSpPr>
      <p:grpSpPr>
        <a:xfrm>
          <a:off x="0" y="0"/>
          <a:ext cx="0" cy="0"/>
          <a:chOff x="0" y="0"/>
          <a:chExt cx="0" cy="0"/>
        </a:xfrm>
      </p:grpSpPr>
      <p:sp>
        <p:nvSpPr>
          <p:cNvPr id="2" name="Title"/>
          <p:cNvSpPr>
            <a:spLocks noGrp="1"/>
          </p:cNvSpPr>
          <p:nvPr>
            <p:ph type="title"/>
          </p:nvPr>
        </p:nvSpPr>
        <p:spPr>
          <a:xfrm>
            <a:off x="219456" y="219456"/>
            <a:ext cx="4133088" cy="804672"/>
          </a:xfrm>
        </p:spPr>
        <p:txBody>
          <a:bodyPr/>
          <a:lstStyle>
            <a:lvl1pPr>
              <a:defRPr sz="1600"/>
            </a:lvl1pPr>
          </a:lstStyle>
          <a:p>
            <a:r>
              <a:rPr lang="en-US" dirty="0"/>
              <a:t>Click to edit Master title style</a:t>
            </a:r>
          </a:p>
        </p:txBody>
      </p:sp>
      <p:sp>
        <p:nvSpPr>
          <p:cNvPr id="6" name="Text Placeholder"/>
          <p:cNvSpPr>
            <a:spLocks noGrp="1"/>
          </p:cNvSpPr>
          <p:nvPr>
            <p:ph type="body" sz="quarter" idx="12"/>
          </p:nvPr>
        </p:nvSpPr>
        <p:spPr>
          <a:xfrm>
            <a:off x="137160" y="1133856"/>
            <a:ext cx="4206240" cy="3361944"/>
          </a:xfrm>
        </p:spPr>
        <p:txBody>
          <a:bodyPr/>
          <a:lstStyle>
            <a:lvl1pPr>
              <a:lnSpc>
                <a:spcPct val="90000"/>
              </a:lnSpc>
              <a:defRPr sz="9600" b="0"/>
            </a:lvl1pPr>
          </a:lstStyle>
          <a:p>
            <a:pPr lvl="0"/>
            <a:r>
              <a:rPr lang="en-US" dirty="0"/>
              <a:t>Click to edit Master text styles</a:t>
            </a:r>
          </a:p>
        </p:txBody>
      </p:sp>
      <p:sp>
        <p:nvSpPr>
          <p:cNvPr id="7" name="Picture Placeholder"/>
          <p:cNvSpPr>
            <a:spLocks noGrp="1"/>
          </p:cNvSpPr>
          <p:nvPr>
            <p:ph type="pic" sz="quarter" idx="13"/>
          </p:nvPr>
        </p:nvSpPr>
        <p:spPr>
          <a:xfrm>
            <a:off x="4572000" y="0"/>
            <a:ext cx="4572000" cy="5143500"/>
          </a:xfrm>
        </p:spPr>
        <p:txBody>
          <a:bodyPr lIns="91440" tIns="91440" rIns="91440" bIns="91440"/>
          <a:lstStyle>
            <a:lvl1pPr>
              <a:defRPr baseline="0"/>
            </a:lvl1pPr>
          </a:lstStyle>
          <a:p>
            <a:r>
              <a:rPr lang="en-US" dirty="0"/>
              <a:t>Drag picture to placeholder or click icon to add</a:t>
            </a:r>
          </a:p>
        </p:txBody>
      </p:sp>
      <p:sp>
        <p:nvSpPr>
          <p:cNvPr id="3" name="Footer Placeholder"/>
          <p:cNvSpPr>
            <a:spLocks noGrp="1"/>
          </p:cNvSpPr>
          <p:nvPr>
            <p:ph type="ftr" sz="quarter" idx="10"/>
          </p:nvPr>
        </p:nvSpPr>
        <p:spPr/>
        <p:txBody>
          <a:bodyPr/>
          <a:lstStyle/>
          <a:p>
            <a:r>
              <a:rPr lang="en-US"/>
              <a:t>© 2022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51315477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ibm sign-off with gradient (teal)">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F6ED01A-C7E7-AA49-89AB-5411C3D383D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descr="IBM 8-bar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23196" y="2312885"/>
            <a:ext cx="1297608" cy="517732"/>
          </a:xfrm>
          <a:prstGeom prst="rect">
            <a:avLst/>
          </a:prstGeom>
        </p:spPr>
      </p:pic>
      <p:sp>
        <p:nvSpPr>
          <p:cNvPr id="3" name="Footer Placeholder"/>
          <p:cNvSpPr>
            <a:spLocks noGrp="1"/>
          </p:cNvSpPr>
          <p:nvPr>
            <p:ph type="ftr" sz="quarter" idx="10"/>
          </p:nvPr>
        </p:nvSpPr>
        <p:spPr/>
        <p:txBody>
          <a:bodyPr/>
          <a:lstStyle/>
          <a:p>
            <a:r>
              <a:rPr lang="en-US"/>
              <a:t>© 2022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1150124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half-image (bleeds)">
    <p:spTree>
      <p:nvGrpSpPr>
        <p:cNvPr id="1" name=""/>
        <p:cNvGrpSpPr/>
        <p:nvPr/>
      </p:nvGrpSpPr>
      <p:grpSpPr>
        <a:xfrm>
          <a:off x="0" y="0"/>
          <a:ext cx="0" cy="0"/>
          <a:chOff x="0" y="0"/>
          <a:chExt cx="0" cy="0"/>
        </a:xfrm>
      </p:grpSpPr>
      <p:sp>
        <p:nvSpPr>
          <p:cNvPr id="2" name="Title"/>
          <p:cNvSpPr>
            <a:spLocks noGrp="1"/>
          </p:cNvSpPr>
          <p:nvPr>
            <p:ph type="title"/>
          </p:nvPr>
        </p:nvSpPr>
        <p:spPr>
          <a:xfrm>
            <a:off x="219456" y="219456"/>
            <a:ext cx="4133088" cy="804672"/>
          </a:xfrm>
        </p:spPr>
        <p:txBody>
          <a:bodyPr/>
          <a:lstStyle>
            <a:lvl1pPr>
              <a:defRPr sz="1600"/>
            </a:lvl1pPr>
          </a:lstStyle>
          <a:p>
            <a:r>
              <a:rPr lang="en-US" dirty="0"/>
              <a:t>Click to edit Master title style</a:t>
            </a:r>
          </a:p>
        </p:txBody>
      </p:sp>
      <p:sp>
        <p:nvSpPr>
          <p:cNvPr id="7" name="Picture Placeholder"/>
          <p:cNvSpPr>
            <a:spLocks noGrp="1"/>
          </p:cNvSpPr>
          <p:nvPr>
            <p:ph type="pic" sz="quarter" idx="13"/>
          </p:nvPr>
        </p:nvSpPr>
        <p:spPr>
          <a:xfrm>
            <a:off x="4572000" y="0"/>
            <a:ext cx="4572000" cy="5143500"/>
          </a:xfrm>
        </p:spPr>
        <p:txBody>
          <a:bodyPr lIns="91440" tIns="91440" rIns="91440" bIns="91440"/>
          <a:lstStyle>
            <a:lvl1pPr>
              <a:defRPr baseline="0"/>
            </a:lvl1pPr>
          </a:lstStyle>
          <a:p>
            <a:r>
              <a:rPr lang="en-US" dirty="0"/>
              <a:t>Drag picture to placeholder or click icon to add</a:t>
            </a:r>
          </a:p>
        </p:txBody>
      </p:sp>
      <p:sp>
        <p:nvSpPr>
          <p:cNvPr id="3" name="Footer Placeholder"/>
          <p:cNvSpPr>
            <a:spLocks noGrp="1"/>
          </p:cNvSpPr>
          <p:nvPr>
            <p:ph type="ftr" sz="quarter" idx="10"/>
          </p:nvPr>
        </p:nvSpPr>
        <p:spPr/>
        <p:txBody>
          <a:bodyPr/>
          <a:lstStyle/>
          <a:p>
            <a:r>
              <a:rPr lang="en-US"/>
              <a:t>© 2022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1363054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act, number, half-image (bleeds) blue">
    <p:bg>
      <p:bgPr>
        <a:solidFill>
          <a:schemeClr val="accent1"/>
        </a:soli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219456" y="219456"/>
            <a:ext cx="4133088" cy="804672"/>
          </a:xfrm>
        </p:spPr>
        <p:txBody>
          <a:bodyPr/>
          <a:lstStyle>
            <a:lvl1pPr>
              <a:defRPr sz="1600">
                <a:solidFill>
                  <a:schemeClr val="bg1"/>
                </a:solidFill>
              </a:defRPr>
            </a:lvl1pPr>
          </a:lstStyle>
          <a:p>
            <a:r>
              <a:rPr lang="en-US" dirty="0"/>
              <a:t>Click to edit Master title style</a:t>
            </a:r>
          </a:p>
        </p:txBody>
      </p:sp>
      <p:sp>
        <p:nvSpPr>
          <p:cNvPr id="6" name="Text Placeholder"/>
          <p:cNvSpPr>
            <a:spLocks noGrp="1"/>
          </p:cNvSpPr>
          <p:nvPr>
            <p:ph type="body" sz="quarter" idx="12"/>
          </p:nvPr>
        </p:nvSpPr>
        <p:spPr>
          <a:xfrm>
            <a:off x="137160" y="1133856"/>
            <a:ext cx="4206240" cy="3361944"/>
          </a:xfrm>
        </p:spPr>
        <p:txBody>
          <a:bodyPr/>
          <a:lstStyle>
            <a:lvl1pPr>
              <a:lnSpc>
                <a:spcPct val="90000"/>
              </a:lnSpc>
              <a:defRPr sz="9600" b="0">
                <a:solidFill>
                  <a:schemeClr val="bg1"/>
                </a:solidFill>
              </a:defRPr>
            </a:lvl1pPr>
          </a:lstStyle>
          <a:p>
            <a:pPr lvl="0"/>
            <a:r>
              <a:rPr lang="en-US" dirty="0"/>
              <a:t>Click to edit Master text styles</a:t>
            </a:r>
          </a:p>
        </p:txBody>
      </p:sp>
      <p:sp>
        <p:nvSpPr>
          <p:cNvPr id="7" name="Picture Placeholder"/>
          <p:cNvSpPr>
            <a:spLocks noGrp="1"/>
          </p:cNvSpPr>
          <p:nvPr>
            <p:ph type="pic" sz="quarter" idx="13" hasCustomPrompt="1"/>
          </p:nvPr>
        </p:nvSpPr>
        <p:spPr>
          <a:xfrm>
            <a:off x="4572000" y="0"/>
            <a:ext cx="4572000" cy="5143500"/>
          </a:xfrm>
        </p:spPr>
        <p:txBody>
          <a:bodyPr lIns="91440" tIns="91440" rIns="91440" bIns="91440"/>
          <a:lstStyle>
            <a:lvl1pPr>
              <a:defRPr baseline="0">
                <a:solidFill>
                  <a:schemeClr val="bg1"/>
                </a:solidFill>
              </a:defRPr>
            </a:lvl1pPr>
          </a:lstStyle>
          <a:p>
            <a:r>
              <a:rPr lang="en-US" dirty="0"/>
              <a:t>Drag picture to placeholder or click icon to add</a:t>
            </a:r>
          </a:p>
        </p:txBody>
      </p:sp>
      <p:sp>
        <p:nvSpPr>
          <p:cNvPr id="3" name="Footer Placeholder"/>
          <p:cNvSpPr>
            <a:spLocks noGrp="1"/>
          </p:cNvSpPr>
          <p:nvPr>
            <p:ph type="ftr" sz="quarter" idx="10"/>
          </p:nvPr>
        </p:nvSpPr>
        <p:spPr/>
        <p:txBody>
          <a:bodyPr/>
          <a:lstStyle>
            <a:lvl1pPr>
              <a:defRPr>
                <a:solidFill>
                  <a:schemeClr val="bg1"/>
                </a:solidFill>
              </a:defRPr>
            </a:lvl1pPr>
          </a:lstStyle>
          <a:p>
            <a:r>
              <a:rPr lang="en-US"/>
              <a:t>©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5988449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2" name="Title"/>
          <p:cNvSpPr>
            <a:spLocks noGrp="1"/>
          </p:cNvSpPr>
          <p:nvPr>
            <p:ph type="title"/>
          </p:nvPr>
        </p:nvSpPr>
        <p:spPr>
          <a:xfrm>
            <a:off x="137161" y="91440"/>
            <a:ext cx="8778172" cy="4404360"/>
          </a:xfrm>
        </p:spPr>
        <p:txBody>
          <a:bodyPr/>
          <a:lstStyle>
            <a:lvl1pPr>
              <a:defRPr sz="9600" b="0"/>
            </a:lvl1pPr>
          </a:lstStyle>
          <a:p>
            <a:r>
              <a:rPr lang="en-US" dirty="0"/>
              <a:t>Click to edit Master title style</a:t>
            </a:r>
          </a:p>
        </p:txBody>
      </p:sp>
      <p:sp>
        <p:nvSpPr>
          <p:cNvPr id="3" name="Footer Placeholder"/>
          <p:cNvSpPr>
            <a:spLocks noGrp="1"/>
          </p:cNvSpPr>
          <p:nvPr>
            <p:ph type="ftr" sz="quarter" idx="10"/>
          </p:nvPr>
        </p:nvSpPr>
        <p:spPr/>
        <p:txBody>
          <a:bodyPr/>
          <a:lstStyle/>
          <a:p>
            <a:r>
              <a:rPr lang="en-US"/>
              <a:t>© 2022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512763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g text (blue)">
    <p:bg>
      <p:bgPr>
        <a:solidFill>
          <a:schemeClr val="accent1"/>
        </a:soli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137161" y="91440"/>
            <a:ext cx="8778172" cy="4404360"/>
          </a:xfrm>
        </p:spPr>
        <p:txBody>
          <a:bodyPr/>
          <a:lstStyle>
            <a:lvl1pPr>
              <a:defRPr sz="9600" b="0">
                <a:solidFill>
                  <a:schemeClr val="bg1"/>
                </a:solidFill>
              </a:defRPr>
            </a:lvl1pPr>
          </a:lstStyle>
          <a:p>
            <a:r>
              <a:rPr lang="en-US" dirty="0"/>
              <a:t>Click to edit Master title style</a:t>
            </a:r>
          </a:p>
        </p:txBody>
      </p:sp>
      <p:sp>
        <p:nvSpPr>
          <p:cNvPr id="3" name="Footer Placeholder"/>
          <p:cNvSpPr>
            <a:spLocks noGrp="1"/>
          </p:cNvSpPr>
          <p:nvPr>
            <p:ph type="ftr" sz="quarter" idx="10"/>
          </p:nvPr>
        </p:nvSpPr>
        <p:spPr/>
        <p:txBody>
          <a:bodyPr/>
          <a:lstStyle>
            <a:lvl1pPr>
              <a:defRPr>
                <a:solidFill>
                  <a:schemeClr val="bg1"/>
                </a:solidFill>
              </a:defRPr>
            </a:lvl1pPr>
          </a:lstStyle>
          <a:p>
            <a:r>
              <a:rPr lang="en-US"/>
              <a:t>©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195940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p:cNvSpPr>
            <a:spLocks noGrp="1"/>
          </p:cNvSpPr>
          <p:nvPr>
            <p:ph type="title"/>
          </p:nvPr>
        </p:nvSpPr>
        <p:spPr>
          <a:xfrm>
            <a:off x="210313" y="201168"/>
            <a:ext cx="5562535" cy="4294632"/>
          </a:xfrm>
        </p:spPr>
        <p:txBody>
          <a:bodyPr/>
          <a:lstStyle/>
          <a:p>
            <a:r>
              <a:rPr lang="en-US" dirty="0"/>
              <a:t>Click to edit Master title style</a:t>
            </a:r>
          </a:p>
        </p:txBody>
      </p:sp>
      <p:sp>
        <p:nvSpPr>
          <p:cNvPr id="3" name="Footer Placeholder"/>
          <p:cNvSpPr>
            <a:spLocks noGrp="1"/>
          </p:cNvSpPr>
          <p:nvPr>
            <p:ph type="ftr" sz="quarter" idx="10"/>
          </p:nvPr>
        </p:nvSpPr>
        <p:spPr/>
        <p:txBody>
          <a:bodyPr/>
          <a:lstStyle/>
          <a:p>
            <a:r>
              <a:rPr lang="en-US"/>
              <a:t>© 2022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5237428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4294632"/>
          </a:xfrm>
        </p:spPr>
        <p:txBody>
          <a:bodyPr/>
          <a:lstStyle/>
          <a:p>
            <a:r>
              <a:rPr lang="en-US"/>
              <a:t>Click </a:t>
            </a:r>
            <a:r>
              <a:rPr lang="en-US" dirty="0"/>
              <a:t>to edit Master title style</a:t>
            </a:r>
          </a:p>
        </p:txBody>
      </p:sp>
      <p:sp>
        <p:nvSpPr>
          <p:cNvPr id="6" name="Text Placeholder"/>
          <p:cNvSpPr>
            <a:spLocks noGrp="1"/>
          </p:cNvSpPr>
          <p:nvPr>
            <p:ph type="body" sz="quarter" idx="12"/>
          </p:nvPr>
        </p:nvSpPr>
        <p:spPr>
          <a:xfrm>
            <a:off x="4791456" y="201168"/>
            <a:ext cx="4123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a:t>© 2022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581301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text (two column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dirty="0"/>
              <a:t>Click to edit Master title style</a:t>
            </a:r>
          </a:p>
        </p:txBody>
      </p:sp>
      <p:sp>
        <p:nvSpPr>
          <p:cNvPr id="8" name="Text Placeholder 1"/>
          <p:cNvSpPr>
            <a:spLocks noGrp="1"/>
          </p:cNvSpPr>
          <p:nvPr>
            <p:ph type="body" sz="quarter" idx="13"/>
          </p:nvPr>
        </p:nvSpPr>
        <p:spPr>
          <a:xfrm>
            <a:off x="219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sz="quarter" idx="12"/>
          </p:nvPr>
        </p:nvSpPr>
        <p:spPr>
          <a:xfrm>
            <a:off x="4791457" y="1243584"/>
            <a:ext cx="4123876"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a:t>© 2022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5437521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text (two columns, different text size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dirty="0"/>
              <a:t>Click to edit Master title style</a:t>
            </a:r>
          </a:p>
        </p:txBody>
      </p:sp>
      <p:sp>
        <p:nvSpPr>
          <p:cNvPr id="7" name="Content Placeholder"/>
          <p:cNvSpPr>
            <a:spLocks noGrp="1"/>
          </p:cNvSpPr>
          <p:nvPr>
            <p:ph sz="quarter" idx="13"/>
          </p:nvPr>
        </p:nvSpPr>
        <p:spPr>
          <a:xfrm>
            <a:off x="210312" y="1216152"/>
            <a:ext cx="4142232" cy="3279648"/>
          </a:xfrm>
        </p:spPr>
        <p:txBody>
          <a:bodyPr/>
          <a:lstStyle>
            <a:lvl1pPr>
              <a:defRPr sz="2400"/>
            </a:lvl1pPr>
          </a:lstStyle>
          <a:p>
            <a:pPr lvl="0"/>
            <a:r>
              <a:rPr lang="en-US" dirty="0"/>
              <a:t>Click to edit Master text styles</a:t>
            </a:r>
          </a:p>
        </p:txBody>
      </p:sp>
      <p:sp>
        <p:nvSpPr>
          <p:cNvPr id="6" name="Text Placeholder"/>
          <p:cNvSpPr>
            <a:spLocks noGrp="1"/>
          </p:cNvSpPr>
          <p:nvPr>
            <p:ph type="body" sz="quarter" idx="12"/>
          </p:nvPr>
        </p:nvSpPr>
        <p:spPr>
          <a:xfrm>
            <a:off x="4791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a:t>© 2022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385785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text (split blue background)">
    <p:bg>
      <p:bgPr>
        <a:solidFill>
          <a:schemeClr val="accent1"/>
        </a:soli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210313" y="201168"/>
            <a:ext cx="4142164" cy="4294632"/>
          </a:xfrm>
        </p:spPr>
        <p:txBody>
          <a:bodyPr/>
          <a:lstStyle>
            <a:lvl1pPr>
              <a:defRPr b="0" i="0">
                <a:solidFill>
                  <a:schemeClr val="bg1"/>
                </a:solidFill>
                <a:latin typeface="IBM Plex Sans Light" panose="020B0403050203000203" pitchFamily="34" charset="0"/>
              </a:defRPr>
            </a:lvl1pPr>
          </a:lstStyle>
          <a:p>
            <a:r>
              <a:rPr lang="en-US" dirty="0"/>
              <a:t>Click to edit Master title style</a:t>
            </a:r>
          </a:p>
        </p:txBody>
      </p:sp>
      <p:sp>
        <p:nvSpPr>
          <p:cNvPr id="7" name="Cool gray 10 rectangle">
            <a:extLst>
              <a:ext uri="{FF2B5EF4-FFF2-40B4-BE49-F238E27FC236}">
                <a16:creationId xmlns:a16="http://schemas.microsoft.com/office/drawing/2014/main" id="{838ABCAC-D266-7244-9068-DAD3FE4E7CA7}"/>
              </a:ext>
              <a:ext uri="{C183D7F6-B498-43B3-948B-1728B52AA6E4}">
                <adec:decorative xmlns:adec="http://schemas.microsoft.com/office/drawing/2017/decorative" val="1"/>
              </a:ext>
            </a:extLst>
          </p:cNvPr>
          <p:cNvSpPr/>
          <p:nvPr userDrawn="1"/>
        </p:nvSpPr>
        <p:spPr>
          <a:xfrm>
            <a:off x="4572000" y="0"/>
            <a:ext cx="4572000" cy="5143500"/>
          </a:xfrm>
          <a:prstGeom prst="rect">
            <a:avLst/>
          </a:prstGeom>
          <a:solidFill>
            <a:schemeClr val="bg1"/>
          </a:solidFill>
        </p:spPr>
        <p:txBody>
          <a:bodyPr wrap="square" lIns="0" tIns="0" rIns="0" bIns="0" rtlCol="0" anchor="ctr">
            <a:noAutofit/>
          </a:bodyPr>
          <a:lstStyle/>
          <a:p>
            <a:pPr algn="ctr"/>
            <a:endParaRPr lang="en-US" sz="1200" b="0" i="0" dirty="0">
              <a:solidFill>
                <a:srgbClr val="FFFFFF"/>
              </a:solidFill>
              <a:latin typeface="IBM Plex Sans Light" panose="020B0403050203000203" pitchFamily="34" charset="0"/>
              <a:cs typeface="Arial"/>
            </a:endParaRPr>
          </a:p>
        </p:txBody>
      </p:sp>
      <p:sp>
        <p:nvSpPr>
          <p:cNvPr id="6" name="Text Placeholder"/>
          <p:cNvSpPr>
            <a:spLocks noGrp="1"/>
          </p:cNvSpPr>
          <p:nvPr>
            <p:ph type="body" sz="quarter" idx="12"/>
          </p:nvPr>
        </p:nvSpPr>
        <p:spPr>
          <a:xfrm>
            <a:off x="4791456" y="201168"/>
            <a:ext cx="4123944" cy="4294632"/>
          </a:xfrm>
        </p:spPr>
        <p:txBody>
          <a:bodyPr/>
          <a:lstStyle>
            <a:lvl1pPr>
              <a:defRPr b="0" i="0">
                <a:solidFill>
                  <a:schemeClr val="tx1"/>
                </a:solidFill>
                <a:latin typeface="IBM Plex Sans Light" panose="020B0403050203000203" pitchFamily="34" charset="0"/>
              </a:defRPr>
            </a:lvl1pPr>
            <a:lvl2pPr>
              <a:buClr>
                <a:schemeClr val="tx1"/>
              </a:buClr>
              <a:defRPr b="0" i="0">
                <a:solidFill>
                  <a:schemeClr val="tx1"/>
                </a:solidFill>
                <a:latin typeface="IBM Plex Sans Light" panose="020B0403050203000203" pitchFamily="34" charset="0"/>
              </a:defRPr>
            </a:lvl2pPr>
            <a:lvl3pPr>
              <a:buClr>
                <a:schemeClr val="tx1"/>
              </a:buClr>
              <a:defRPr b="0" i="0">
                <a:solidFill>
                  <a:schemeClr val="tx1"/>
                </a:solidFill>
                <a:latin typeface="IBM Plex Sans Light" panose="020B0403050203000203" pitchFamily="34" charset="0"/>
              </a:defRPr>
            </a:lvl3pPr>
            <a:lvl4pPr>
              <a:buClr>
                <a:schemeClr val="tx1"/>
              </a:buClr>
              <a:defRPr b="0" i="0">
                <a:solidFill>
                  <a:schemeClr val="tx1"/>
                </a:solidFill>
                <a:latin typeface="IBM Plex Sans Light" panose="020B0403050203000203" pitchFamily="34" charset="0"/>
              </a:defRPr>
            </a:lvl4pPr>
            <a:lvl5pPr>
              <a:buClr>
                <a:schemeClr val="tx1"/>
              </a:buClr>
              <a:defRPr b="0" i="0">
                <a:solidFill>
                  <a:schemeClr val="tx1"/>
                </a:solidFill>
                <a:latin typeface="IBM Plex Sans Light" panose="020B040305020300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lvl1pPr>
              <a:defRPr b="0" i="0">
                <a:solidFill>
                  <a:schemeClr val="bg1"/>
                </a:solidFill>
                <a:latin typeface="IBM Plex Sans Light" panose="020B0403050203000203" pitchFamily="34" charset="0"/>
              </a:defRPr>
            </a:lvl1pPr>
          </a:lstStyle>
          <a:p>
            <a:r>
              <a:rPr lang="en-US"/>
              <a:t>© 2022 IBM Corporation</a:t>
            </a:r>
            <a:endParaRPr lang="en-US" dirty="0">
              <a:solidFill>
                <a:schemeClr val="bg1"/>
              </a:solidFill>
            </a:endParaRPr>
          </a:p>
        </p:txBody>
      </p:sp>
      <p:sp>
        <p:nvSpPr>
          <p:cNvPr id="4" name="Slide Number Placeholder"/>
          <p:cNvSpPr>
            <a:spLocks noGrp="1"/>
          </p:cNvSpPr>
          <p:nvPr>
            <p:ph type="sldNum" sz="quarter" idx="11"/>
          </p:nvPr>
        </p:nvSpPr>
        <p:spPr/>
        <p:txBody>
          <a:bodyPr/>
          <a:lstStyle>
            <a:lvl1pPr>
              <a:defRPr b="0" i="0">
                <a:solidFill>
                  <a:schemeClr val="tx1"/>
                </a:solidFill>
                <a:latin typeface="IBM Plex Sans Light" panose="020B0403050203000203" pitchFamily="34" charset="0"/>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6625920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text (four column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dirty="0"/>
              <a:t>Click to edit Master title style</a:t>
            </a:r>
          </a:p>
        </p:txBody>
      </p:sp>
      <p:sp>
        <p:nvSpPr>
          <p:cNvPr id="6" name="Text Placeholder 1"/>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sz="quarter" idx="13"/>
          </p:nvPr>
        </p:nvSpPr>
        <p:spPr>
          <a:xfrm>
            <a:off x="2505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p:cNvSpPr>
            <a:spLocks noGrp="1"/>
          </p:cNvSpPr>
          <p:nvPr>
            <p:ph type="body" sz="quarter" idx="14"/>
          </p:nvPr>
        </p:nvSpPr>
        <p:spPr>
          <a:xfrm>
            <a:off x="4791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15"/>
          </p:nvPr>
        </p:nvSpPr>
        <p:spPr>
          <a:xfrm>
            <a:off x="7077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a:t>© 2022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272682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dirty="0"/>
              <a:t>Click to edit Master title style</a:t>
            </a:r>
          </a:p>
        </p:txBody>
      </p:sp>
      <p:sp>
        <p:nvSpPr>
          <p:cNvPr id="8" name="Text Placeholder"/>
          <p:cNvSpPr>
            <a:spLocks noGrp="1"/>
          </p:cNvSpPr>
          <p:nvPr>
            <p:ph type="body" sz="quarter" idx="13"/>
          </p:nvPr>
        </p:nvSpPr>
        <p:spPr>
          <a:xfrm>
            <a:off x="219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p:cNvSpPr>
            <a:spLocks noGrp="1"/>
          </p:cNvSpPr>
          <p:nvPr>
            <p:ph type="pic" sz="quarter" idx="14"/>
          </p:nvPr>
        </p:nvSpPr>
        <p:spPr>
          <a:xfrm>
            <a:off x="4572000" y="0"/>
            <a:ext cx="4572000" cy="5143500"/>
          </a:xfrm>
        </p:spPr>
        <p:txBody>
          <a:bodyPr lIns="91440" tIns="91440" rIns="91440" bIns="91440"/>
          <a:lstStyle/>
          <a:p>
            <a:r>
              <a:rPr lang="en-US" dirty="0"/>
              <a:t>Drag picture to placeholder or click icon to add</a:t>
            </a:r>
          </a:p>
        </p:txBody>
      </p:sp>
      <p:sp>
        <p:nvSpPr>
          <p:cNvPr id="3" name="Footer Placeholder"/>
          <p:cNvSpPr>
            <a:spLocks noGrp="1"/>
          </p:cNvSpPr>
          <p:nvPr>
            <p:ph type="ftr" sz="quarter" idx="10"/>
          </p:nvPr>
        </p:nvSpPr>
        <p:spPr/>
        <p:txBody>
          <a:bodyPr/>
          <a:lstStyle/>
          <a:p>
            <a:r>
              <a:rPr lang="en-US"/>
              <a:t>© 2022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3605741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text, half-image (gray)">
    <p:bg>
      <p:bgPr>
        <a:solidFill>
          <a:srgbClr val="E0E0E0"/>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9405ABF-9A26-C644-9148-515B1CF31008}"/>
              </a:ext>
            </a:extLst>
          </p:cNvPr>
          <p:cNvSpPr/>
          <p:nvPr userDrawn="1"/>
        </p:nvSpPr>
        <p:spPr bwMode="auto">
          <a:xfrm>
            <a:off x="4581142" y="0"/>
            <a:ext cx="4562858" cy="5143500"/>
          </a:xfrm>
          <a:prstGeom prst="rect">
            <a:avLst/>
          </a:prstGeom>
          <a:solidFill>
            <a:schemeClr val="bg1"/>
          </a:solidFill>
          <a:ln w="19050">
            <a:solidFill>
              <a:schemeClr val="bg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685983" rtl="0" eaLnBrk="1" fontAlgn="auto" latinLnBrk="0" hangingPunct="1">
              <a:lnSpc>
                <a:spcPct val="100000"/>
              </a:lnSpc>
              <a:spcBef>
                <a:spcPts val="0"/>
              </a:spcBef>
              <a:spcAft>
                <a:spcPts val="0"/>
              </a:spcAft>
              <a:buClrTx/>
              <a:buSzTx/>
              <a:buFontTx/>
              <a:buNone/>
              <a:tabLst/>
            </a:pPr>
            <a:endParaRPr kumimoji="0" lang="en-US" sz="1400" b="0" i="0" u="none" strike="noStrike" kern="1200" cap="none" spc="0" normalizeH="0" baseline="0" noProof="0" dirty="0">
              <a:ln>
                <a:noFill/>
              </a:ln>
              <a:solidFill>
                <a:schemeClr val="tx1"/>
              </a:solidFill>
              <a:effectLst/>
              <a:uLnTx/>
              <a:uFillTx/>
              <a:latin typeface="IBM Plex Sans" charset="0"/>
              <a:ea typeface="IBM Plex Sans" charset="0"/>
              <a:cs typeface="IBM Plex Sans" charset="0"/>
            </a:endParaRPr>
          </a:p>
        </p:txBody>
      </p:sp>
      <p:sp>
        <p:nvSpPr>
          <p:cNvPr id="2" name="Title"/>
          <p:cNvSpPr>
            <a:spLocks noGrp="1"/>
          </p:cNvSpPr>
          <p:nvPr>
            <p:ph type="title"/>
          </p:nvPr>
        </p:nvSpPr>
        <p:spPr>
          <a:xfrm>
            <a:off x="210312" y="201168"/>
            <a:ext cx="4142232" cy="804672"/>
          </a:xfrm>
        </p:spPr>
        <p:txBody>
          <a:bodyPr/>
          <a:lstStyle/>
          <a:p>
            <a:r>
              <a:rPr lang="en-US" dirty="0"/>
              <a:t>Click to edit Master title style</a:t>
            </a:r>
          </a:p>
        </p:txBody>
      </p:sp>
      <p:sp>
        <p:nvSpPr>
          <p:cNvPr id="8" name="Text Placeholder"/>
          <p:cNvSpPr>
            <a:spLocks noGrp="1"/>
          </p:cNvSpPr>
          <p:nvPr>
            <p:ph type="body" sz="quarter" idx="13"/>
          </p:nvPr>
        </p:nvSpPr>
        <p:spPr>
          <a:xfrm>
            <a:off x="219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p:cNvSpPr>
            <a:spLocks noGrp="1"/>
          </p:cNvSpPr>
          <p:nvPr>
            <p:ph type="pic" sz="quarter" idx="14"/>
          </p:nvPr>
        </p:nvSpPr>
        <p:spPr>
          <a:xfrm>
            <a:off x="4572000" y="0"/>
            <a:ext cx="4572000" cy="5143500"/>
          </a:xfrm>
        </p:spPr>
        <p:txBody>
          <a:bodyPr lIns="91440" tIns="91440" rIns="91440" bIns="91440"/>
          <a:lstStyle/>
          <a:p>
            <a:r>
              <a:rPr lang="en-US" dirty="0"/>
              <a:t>Drag picture to placeholder or click icon to add</a:t>
            </a:r>
          </a:p>
        </p:txBody>
      </p:sp>
      <p:sp>
        <p:nvSpPr>
          <p:cNvPr id="3" name="Footer Placeholder"/>
          <p:cNvSpPr>
            <a:spLocks noGrp="1"/>
          </p:cNvSpPr>
          <p:nvPr>
            <p:ph type="ftr" sz="quarter" idx="10"/>
          </p:nvPr>
        </p:nvSpPr>
        <p:spPr/>
        <p:txBody>
          <a:bodyPr/>
          <a:lstStyle/>
          <a:p>
            <a:r>
              <a:rPr lang="en-US"/>
              <a:t>© 2022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8617110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text, half-image (blue)">
    <p:bg>
      <p:bgPr>
        <a:solidFill>
          <a:schemeClr val="accent1"/>
        </a:soli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lvl1pPr>
              <a:defRPr>
                <a:solidFill>
                  <a:schemeClr val="bg1"/>
                </a:solidFill>
              </a:defRPr>
            </a:lvl1pPr>
          </a:lstStyle>
          <a:p>
            <a:r>
              <a:rPr lang="en-US" dirty="0"/>
              <a:t>Click to edit Master title style</a:t>
            </a:r>
          </a:p>
        </p:txBody>
      </p:sp>
      <p:sp>
        <p:nvSpPr>
          <p:cNvPr id="8" name="Text Placeholder"/>
          <p:cNvSpPr>
            <a:spLocks noGrp="1"/>
          </p:cNvSpPr>
          <p:nvPr>
            <p:ph type="body" sz="quarter" idx="13"/>
          </p:nvPr>
        </p:nvSpPr>
        <p:spPr>
          <a:xfrm>
            <a:off x="219456" y="2550486"/>
            <a:ext cx="4123944" cy="1924050"/>
          </a:xfr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p:cNvSpPr>
            <a:spLocks noGrp="1"/>
          </p:cNvSpPr>
          <p:nvPr>
            <p:ph type="pic" sz="quarter" idx="14" hasCustomPrompt="1"/>
          </p:nvPr>
        </p:nvSpPr>
        <p:spPr>
          <a:xfrm>
            <a:off x="4572000" y="0"/>
            <a:ext cx="4572000" cy="5143500"/>
          </a:xfrm>
        </p:spPr>
        <p:txBody>
          <a:bodyPr lIns="91440" tIns="91440" rIns="91440" bIns="91440"/>
          <a:lstStyle>
            <a:lvl1pPr>
              <a:defRPr>
                <a:solidFill>
                  <a:schemeClr val="bg1"/>
                </a:solidFill>
              </a:defRPr>
            </a:lvl1pPr>
          </a:lstStyle>
          <a:p>
            <a:r>
              <a:rPr lang="en-US" dirty="0"/>
              <a:t>Drag picture to placeholder or click icon to add</a:t>
            </a:r>
          </a:p>
        </p:txBody>
      </p:sp>
      <p:sp>
        <p:nvSpPr>
          <p:cNvPr id="3" name="Footer Placeholder"/>
          <p:cNvSpPr>
            <a:spLocks noGrp="1"/>
          </p:cNvSpPr>
          <p:nvPr>
            <p:ph type="ftr" sz="quarter" idx="10"/>
          </p:nvPr>
        </p:nvSpPr>
        <p:spPr/>
        <p:txBody>
          <a:bodyPr/>
          <a:lstStyle>
            <a:lvl1pPr>
              <a:defRPr>
                <a:solidFill>
                  <a:schemeClr val="bg1"/>
                </a:solidFill>
              </a:defRPr>
            </a:lvl1pPr>
          </a:lstStyle>
          <a:p>
            <a:r>
              <a:rPr lang="en-US"/>
              <a:t>©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5192550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con page">
    <p:bg>
      <p:bgPr>
        <a:solidFill>
          <a:schemeClr val="accent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C66C357-5E76-2845-924A-5E3FCFDD1490}"/>
              </a:ext>
            </a:extLst>
          </p:cNvPr>
          <p:cNvSpPr/>
          <p:nvPr userDrawn="1"/>
        </p:nvSpPr>
        <p:spPr bwMode="auto">
          <a:xfrm>
            <a:off x="4572000" y="0"/>
            <a:ext cx="4571999" cy="5143500"/>
          </a:xfrm>
          <a:prstGeom prst="rect">
            <a:avLst/>
          </a:prstGeom>
          <a:solidFill>
            <a:schemeClr val="bg1"/>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685983" rtl="0" eaLnBrk="1" fontAlgn="auto" latinLnBrk="0" hangingPunct="1">
              <a:lnSpc>
                <a:spcPct val="100000"/>
              </a:lnSpc>
              <a:spcBef>
                <a:spcPts val="0"/>
              </a:spcBef>
              <a:spcAft>
                <a:spcPts val="0"/>
              </a:spcAft>
              <a:buClrTx/>
              <a:buSzTx/>
              <a:buFontTx/>
              <a:buNone/>
              <a:tabLst/>
            </a:pPr>
            <a:endParaRPr kumimoji="0" lang="en-US" sz="1400" b="0" i="0" u="none" strike="noStrike" kern="1200" cap="none" spc="0" normalizeH="0" baseline="0" noProof="0" dirty="0">
              <a:ln>
                <a:noFill/>
              </a:ln>
              <a:solidFill>
                <a:schemeClr val="tx1"/>
              </a:solidFill>
              <a:effectLst/>
              <a:uLnTx/>
              <a:uFillTx/>
              <a:latin typeface="IBM Plex Sans" charset="0"/>
              <a:ea typeface="IBM Plex Sans" charset="0"/>
              <a:cs typeface="IBM Plex Sans" charset="0"/>
            </a:endParaRPr>
          </a:p>
        </p:txBody>
      </p:sp>
      <p:sp>
        <p:nvSpPr>
          <p:cNvPr id="2" name="Title"/>
          <p:cNvSpPr>
            <a:spLocks noGrp="1"/>
          </p:cNvSpPr>
          <p:nvPr>
            <p:ph type="title"/>
          </p:nvPr>
        </p:nvSpPr>
        <p:spPr>
          <a:xfrm>
            <a:off x="210312" y="201168"/>
            <a:ext cx="4142232" cy="804672"/>
          </a:xfrm>
        </p:spPr>
        <p:txBody>
          <a:bodyPr/>
          <a:lstStyle>
            <a:lvl1pPr>
              <a:defRPr>
                <a:solidFill>
                  <a:schemeClr val="bg1"/>
                </a:solidFill>
              </a:defRPr>
            </a:lvl1pPr>
          </a:lstStyle>
          <a:p>
            <a:r>
              <a:rPr lang="en-US" dirty="0"/>
              <a:t>Click to edit Master title style</a:t>
            </a:r>
          </a:p>
        </p:txBody>
      </p:sp>
      <p:sp>
        <p:nvSpPr>
          <p:cNvPr id="8" name="Text Placeholder"/>
          <p:cNvSpPr>
            <a:spLocks noGrp="1"/>
          </p:cNvSpPr>
          <p:nvPr>
            <p:ph type="body" sz="quarter" idx="13"/>
          </p:nvPr>
        </p:nvSpPr>
        <p:spPr>
          <a:xfrm>
            <a:off x="219456" y="2550486"/>
            <a:ext cx="4123944" cy="1924050"/>
          </a:xfr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lvl1pPr>
              <a:defRPr>
                <a:solidFill>
                  <a:schemeClr val="bg1"/>
                </a:solidFill>
              </a:defRPr>
            </a:lvl1pPr>
          </a:lstStyle>
          <a:p>
            <a:r>
              <a:rPr lang="en-US"/>
              <a:t>©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5003792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text (two narrow column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4294632"/>
          </a:xfrm>
        </p:spPr>
        <p:txBody>
          <a:bodyPr/>
          <a:lstStyle/>
          <a:p>
            <a:r>
              <a:rPr lang="en-US" dirty="0"/>
              <a:t>Click to edit Master title style</a:t>
            </a:r>
          </a:p>
        </p:txBody>
      </p:sp>
      <p:sp>
        <p:nvSpPr>
          <p:cNvPr id="6" name="Text Placeholder 1"/>
          <p:cNvSpPr>
            <a:spLocks noGrp="1"/>
          </p:cNvSpPr>
          <p:nvPr>
            <p:ph type="body" sz="quarter" idx="12"/>
          </p:nvPr>
        </p:nvSpPr>
        <p:spPr>
          <a:xfrm>
            <a:off x="4791456" y="201168"/>
            <a:ext cx="1837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p:cNvSpPr>
            <a:spLocks noGrp="1"/>
          </p:cNvSpPr>
          <p:nvPr>
            <p:ph type="body" sz="quarter" idx="13"/>
          </p:nvPr>
        </p:nvSpPr>
        <p:spPr>
          <a:xfrm>
            <a:off x="7077456" y="201168"/>
            <a:ext cx="1837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a:t>© 2022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246872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text (split background)">
    <p:spTree>
      <p:nvGrpSpPr>
        <p:cNvPr id="1" name=""/>
        <p:cNvGrpSpPr/>
        <p:nvPr/>
      </p:nvGrpSpPr>
      <p:grpSpPr>
        <a:xfrm>
          <a:off x="0" y="0"/>
          <a:ext cx="0" cy="0"/>
          <a:chOff x="0" y="0"/>
          <a:chExt cx="0" cy="0"/>
        </a:xfrm>
      </p:grpSpPr>
      <p:sp>
        <p:nvSpPr>
          <p:cNvPr id="2" name="Title"/>
          <p:cNvSpPr>
            <a:spLocks noGrp="1"/>
          </p:cNvSpPr>
          <p:nvPr>
            <p:ph type="title"/>
          </p:nvPr>
        </p:nvSpPr>
        <p:spPr>
          <a:xfrm>
            <a:off x="210313" y="201168"/>
            <a:ext cx="4142164" cy="4294632"/>
          </a:xfrm>
        </p:spPr>
        <p:txBody>
          <a:bodyPr/>
          <a:lstStyle/>
          <a:p>
            <a:r>
              <a:rPr lang="en-US" dirty="0"/>
              <a:t>Click to edit Master title style</a:t>
            </a:r>
          </a:p>
        </p:txBody>
      </p:sp>
      <p:sp>
        <p:nvSpPr>
          <p:cNvPr id="7" name="Black rectangle">
            <a:extLst>
              <a:ext uri="{FF2B5EF4-FFF2-40B4-BE49-F238E27FC236}">
                <a16:creationId xmlns:a16="http://schemas.microsoft.com/office/drawing/2014/main" id="{612CE115-19C6-174D-97D1-85AD78D8BEA7}"/>
              </a:ext>
              <a:ext uri="{C183D7F6-B498-43B3-948B-1728B52AA6E4}">
                <adec:decorative xmlns:adec="http://schemas.microsoft.com/office/drawing/2017/decorative" val="1"/>
              </a:ext>
            </a:extLst>
          </p:cNvPr>
          <p:cNvSpPr/>
          <p:nvPr userDrawn="1"/>
        </p:nvSpPr>
        <p:spPr>
          <a:xfrm>
            <a:off x="4572000" y="0"/>
            <a:ext cx="4572000" cy="5143500"/>
          </a:xfrm>
          <a:prstGeom prst="rect">
            <a:avLst/>
          </a:prstGeom>
          <a:solidFill>
            <a:schemeClr val="accent1"/>
          </a:solidFill>
        </p:spPr>
        <p:txBody>
          <a:bodyPr wrap="square" lIns="0" tIns="0" rIns="0" bIns="0" rtlCol="0" anchor="ctr">
            <a:noAutofit/>
          </a:bodyPr>
          <a:lstStyle/>
          <a:p>
            <a:pPr algn="ctr"/>
            <a:endParaRPr lang="en-US" sz="1200" b="0" i="0" dirty="0">
              <a:solidFill>
                <a:srgbClr val="FFFFFF"/>
              </a:solidFill>
              <a:latin typeface="IBM Plex Sans Light" panose="020B0403050203000203" pitchFamily="34" charset="0"/>
              <a:cs typeface="Arial"/>
            </a:endParaRPr>
          </a:p>
        </p:txBody>
      </p:sp>
      <p:sp>
        <p:nvSpPr>
          <p:cNvPr id="6" name="Text Placeholder"/>
          <p:cNvSpPr>
            <a:spLocks noGrp="1"/>
          </p:cNvSpPr>
          <p:nvPr>
            <p:ph type="body" sz="quarter" idx="12"/>
          </p:nvPr>
        </p:nvSpPr>
        <p:spPr>
          <a:xfrm>
            <a:off x="4791456" y="201168"/>
            <a:ext cx="4123944" cy="4294632"/>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a:t>©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46411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4294632"/>
          </a:xfrm>
        </p:spPr>
        <p:txBody>
          <a:bodyPr/>
          <a:lstStyle/>
          <a:p>
            <a:r>
              <a:rPr lang="en-US" dirty="0"/>
              <a:t>Click to edit Master title style</a:t>
            </a:r>
          </a:p>
        </p:txBody>
      </p:sp>
      <p:sp>
        <p:nvSpPr>
          <p:cNvPr id="7" name="Picture Placeholder"/>
          <p:cNvSpPr>
            <a:spLocks noGrp="1"/>
          </p:cNvSpPr>
          <p:nvPr>
            <p:ph type="pic" sz="quarter" idx="14"/>
          </p:nvPr>
        </p:nvSpPr>
        <p:spPr>
          <a:xfrm>
            <a:off x="4572000" y="0"/>
            <a:ext cx="4572000" cy="5143500"/>
          </a:xfrm>
        </p:spPr>
        <p:txBody>
          <a:bodyPr lIns="91440" tIns="91440" rIns="91440" bIns="91440"/>
          <a:lstStyle/>
          <a:p>
            <a:r>
              <a:rPr lang="en-US" dirty="0"/>
              <a:t>Drag picture to placeholder or click icon to add</a:t>
            </a:r>
          </a:p>
        </p:txBody>
      </p:sp>
      <p:sp>
        <p:nvSpPr>
          <p:cNvPr id="3" name="Footer Placeholder"/>
          <p:cNvSpPr>
            <a:spLocks noGrp="1"/>
          </p:cNvSpPr>
          <p:nvPr>
            <p:ph type="ftr" sz="quarter" idx="10"/>
          </p:nvPr>
        </p:nvSpPr>
        <p:spPr/>
        <p:txBody>
          <a:bodyPr/>
          <a:lstStyle/>
          <a:p>
            <a:r>
              <a:rPr lang="en-US"/>
              <a:t>© 2022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9044687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half-blank area">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4294632"/>
          </a:xfrm>
        </p:spPr>
        <p:txBody>
          <a:bodyPr/>
          <a:lstStyle/>
          <a:p>
            <a:r>
              <a:rPr lang="en-US" dirty="0"/>
              <a:t>Click to edit Master title style</a:t>
            </a:r>
          </a:p>
        </p:txBody>
      </p:sp>
      <p:sp>
        <p:nvSpPr>
          <p:cNvPr id="3" name="Footer Placeholder"/>
          <p:cNvSpPr>
            <a:spLocks noGrp="1"/>
          </p:cNvSpPr>
          <p:nvPr>
            <p:ph type="ftr" sz="quarter" idx="10"/>
          </p:nvPr>
        </p:nvSpPr>
        <p:spPr/>
        <p:txBody>
          <a:bodyPr/>
          <a:lstStyle/>
          <a:p>
            <a:r>
              <a:rPr lang="en-US"/>
              <a:t>© 2022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8037231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p:cNvSpPr>
            <a:spLocks noGrp="1"/>
          </p:cNvSpPr>
          <p:nvPr>
            <p:ph type="ftr" sz="quarter" idx="10"/>
          </p:nvPr>
        </p:nvSpPr>
        <p:spPr/>
        <p:txBody>
          <a:bodyPr/>
          <a:lstStyle/>
          <a:p>
            <a:r>
              <a:rPr lang="en-US"/>
              <a:t>© 2022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73617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_blue">
    <p:bg>
      <p:bgPr>
        <a:solidFill>
          <a:schemeClr val="accent1"/>
        </a:soli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defRPr>
                <a:solidFill>
                  <a:schemeClr val="bg1"/>
                </a:solidFill>
              </a:defRPr>
            </a:lvl1pPr>
          </a:lstStyle>
          <a:p>
            <a:r>
              <a:rPr lang="en-US" dirty="0"/>
              <a:t>Click to edit Master title style</a:t>
            </a:r>
          </a:p>
        </p:txBody>
      </p:sp>
      <p:pic>
        <p:nvPicPr>
          <p:cNvPr id="5" name="Picture" descr="IBM 8-bar logo">
            <a:extLst>
              <a:ext uri="{FF2B5EF4-FFF2-40B4-BE49-F238E27FC236}">
                <a16:creationId xmlns:a16="http://schemas.microsoft.com/office/drawing/2014/main" id="{2A0BC829-FA59-F841-B8D9-E428D3F0DA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93812" y="4693077"/>
            <a:ext cx="521589" cy="206791"/>
          </a:xfrm>
          <a:prstGeom prst="rect">
            <a:avLst/>
          </a:prstGeom>
        </p:spPr>
      </p:pic>
      <p:pic>
        <p:nvPicPr>
          <p:cNvPr id="7" name="Graphic 6">
            <a:extLst>
              <a:ext uri="{FF2B5EF4-FFF2-40B4-BE49-F238E27FC236}">
                <a16:creationId xmlns:a16="http://schemas.microsoft.com/office/drawing/2014/main" id="{1DABB394-248D-3241-BD21-4F08CF96E87B}"/>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28600" y="4747633"/>
            <a:ext cx="2333056" cy="202874"/>
          </a:xfrm>
          <a:prstGeom prst="rect">
            <a:avLst/>
          </a:prstGeom>
        </p:spPr>
      </p:pic>
    </p:spTree>
    <p:extLst>
      <p:ext uri="{BB962C8B-B14F-4D97-AF65-F5344CB8AC3E}">
        <p14:creationId xmlns:p14="http://schemas.microsoft.com/office/powerpoint/2010/main" val="29253201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black box) over image(s)">
    <p:spTree>
      <p:nvGrpSpPr>
        <p:cNvPr id="1" name=""/>
        <p:cNvGrpSpPr/>
        <p:nvPr/>
      </p:nvGrpSpPr>
      <p:grpSpPr>
        <a:xfrm>
          <a:off x="0" y="0"/>
          <a:ext cx="0" cy="0"/>
          <a:chOff x="0" y="0"/>
          <a:chExt cx="0" cy="0"/>
        </a:xfrm>
      </p:grpSpPr>
      <p:sp>
        <p:nvSpPr>
          <p:cNvPr id="2" name="Title"/>
          <p:cNvSpPr>
            <a:spLocks noGrp="1"/>
          </p:cNvSpPr>
          <p:nvPr>
            <p:ph type="title"/>
          </p:nvPr>
        </p:nvSpPr>
        <p:spPr>
          <a:xfrm>
            <a:off x="0" y="0"/>
            <a:ext cx="9144000" cy="1276350"/>
          </a:xfrm>
          <a:solidFill>
            <a:schemeClr val="bg1"/>
          </a:solidFill>
        </p:spPr>
        <p:txBody>
          <a:bodyPr lIns="210312" tIns="201168" rIns="228600" bIns="228600"/>
          <a:lstStyle>
            <a:lvl1pPr>
              <a:defRPr>
                <a:solidFill>
                  <a:schemeClr val="tx1"/>
                </a:solidFill>
              </a:defRPr>
            </a:lvl1pPr>
          </a:lstStyle>
          <a:p>
            <a:r>
              <a:rPr lang="en-US" dirty="0"/>
              <a:t>Click to edit Master title style</a:t>
            </a:r>
          </a:p>
        </p:txBody>
      </p:sp>
      <p:sp>
        <p:nvSpPr>
          <p:cNvPr id="6" name="Picture Placeholder"/>
          <p:cNvSpPr>
            <a:spLocks noGrp="1"/>
          </p:cNvSpPr>
          <p:nvPr>
            <p:ph type="pic" sz="quarter" idx="12"/>
          </p:nvPr>
        </p:nvSpPr>
        <p:spPr>
          <a:xfrm>
            <a:off x="0" y="1276350"/>
            <a:ext cx="9144000" cy="3867150"/>
          </a:xfrm>
        </p:spPr>
        <p:txBody>
          <a:bodyPr lIns="91440" tIns="91440" rIns="91440" bIns="91440"/>
          <a:lstStyle/>
          <a:p>
            <a:r>
              <a:rPr lang="en-US" dirty="0"/>
              <a:t>Drag picture to placeholder or click icon to add</a:t>
            </a:r>
          </a:p>
        </p:txBody>
      </p:sp>
      <p:sp>
        <p:nvSpPr>
          <p:cNvPr id="3" name="Footer Placeholder"/>
          <p:cNvSpPr>
            <a:spLocks noGrp="1"/>
          </p:cNvSpPr>
          <p:nvPr>
            <p:ph type="ftr" sz="quarter" idx="10"/>
          </p:nvPr>
        </p:nvSpPr>
        <p:spPr/>
        <p:txBody>
          <a:bodyPr/>
          <a:lstStyle/>
          <a:p>
            <a:r>
              <a:rPr lang="en-US"/>
              <a:t>© 2022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6924250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black box) over image(s)">
    <p:spTree>
      <p:nvGrpSpPr>
        <p:cNvPr id="1" name=""/>
        <p:cNvGrpSpPr/>
        <p:nvPr/>
      </p:nvGrpSpPr>
      <p:grpSpPr>
        <a:xfrm>
          <a:off x="0" y="0"/>
          <a:ext cx="0" cy="0"/>
          <a:chOff x="0" y="0"/>
          <a:chExt cx="0" cy="0"/>
        </a:xfrm>
      </p:grpSpPr>
      <p:sp>
        <p:nvSpPr>
          <p:cNvPr id="9" name="Picture Placeholder"/>
          <p:cNvSpPr>
            <a:spLocks noGrp="1"/>
          </p:cNvSpPr>
          <p:nvPr>
            <p:ph type="pic" sz="quarter" idx="14"/>
          </p:nvPr>
        </p:nvSpPr>
        <p:spPr>
          <a:xfrm>
            <a:off x="0" y="0"/>
            <a:ext cx="9144000" cy="5148072"/>
          </a:xfrm>
        </p:spPr>
        <p:txBody>
          <a:bodyPr lIns="91440" tIns="91440" rIns="91440" bIns="91440"/>
          <a:lstStyle/>
          <a:p>
            <a:r>
              <a:rPr lang="en-US" dirty="0"/>
              <a:t>Drag picture to placeholder or click icon to add</a:t>
            </a:r>
          </a:p>
        </p:txBody>
      </p:sp>
      <p:sp>
        <p:nvSpPr>
          <p:cNvPr id="6" name="Text Placeholder"/>
          <p:cNvSpPr>
            <a:spLocks noGrp="1"/>
          </p:cNvSpPr>
          <p:nvPr>
            <p:ph type="body" sz="quarter" idx="12"/>
          </p:nvPr>
        </p:nvSpPr>
        <p:spPr>
          <a:xfrm>
            <a:off x="-3" y="2571750"/>
            <a:ext cx="2286003" cy="2571750"/>
          </a:xfrm>
          <a:solidFill>
            <a:schemeClr val="bg1"/>
          </a:solidFill>
        </p:spPr>
        <p:txBody>
          <a:bodyPr lIns="219456" tIns="201168" rIns="228600" bIns="228600"/>
          <a:lstStyle>
            <a:lvl1pPr>
              <a:buClr>
                <a:schemeClr val="tx1"/>
              </a:buClr>
              <a:defRPr>
                <a:solidFill>
                  <a:schemeClr val="tx1"/>
                </a:solidFill>
              </a:defRPr>
            </a:lvl1pPr>
            <a:lvl2pPr>
              <a:buClr>
                <a:schemeClr val="tx1"/>
              </a:buClr>
              <a:defRPr sz="1000">
                <a:solidFill>
                  <a:schemeClr val="tx1"/>
                </a:solidFill>
              </a:defRPr>
            </a:lvl2pPr>
            <a:lvl3pPr>
              <a:buClr>
                <a:schemeClr val="tx1"/>
              </a:buClr>
              <a:defRPr sz="1000">
                <a:solidFill>
                  <a:schemeClr val="tx1"/>
                </a:solidFill>
              </a:defRPr>
            </a:lvl3pPr>
            <a:lvl4pPr>
              <a:buClr>
                <a:schemeClr val="tx1"/>
              </a:buClr>
              <a:defRPr sz="1000">
                <a:solidFill>
                  <a:schemeClr val="tx1"/>
                </a:solidFill>
              </a:defRPr>
            </a:lvl4pPr>
            <a:lvl5pPr>
              <a:buClr>
                <a:schemeClr val="tx1"/>
              </a:buClr>
              <a:defRPr sz="10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a:t>© 2022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9318794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oxes (4 tall) alt (white)">
    <p:spTree>
      <p:nvGrpSpPr>
        <p:cNvPr id="1" name=""/>
        <p:cNvGrpSpPr/>
        <p:nvPr/>
      </p:nvGrpSpPr>
      <p:grpSpPr>
        <a:xfrm>
          <a:off x="0" y="0"/>
          <a:ext cx="0" cy="0"/>
          <a:chOff x="0" y="0"/>
          <a:chExt cx="0" cy="0"/>
        </a:xfrm>
      </p:grpSpPr>
      <p:sp>
        <p:nvSpPr>
          <p:cNvPr id="11" name="Content Placeholder 1"/>
          <p:cNvSpPr>
            <a:spLocks noGrp="1"/>
          </p:cNvSpPr>
          <p:nvPr>
            <p:ph sz="quarter" idx="12"/>
          </p:nvPr>
        </p:nvSpPr>
        <p:spPr>
          <a:xfrm>
            <a:off x="0" y="0"/>
            <a:ext cx="2286000" cy="5148072"/>
          </a:xfrm>
          <a:solidFill>
            <a:srgbClr val="F4F4F4"/>
          </a:solidFill>
        </p:spPr>
        <p:txBody>
          <a:bodyPr lIns="219456" tIns="201168" rIns="228600" bIns="228600"/>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quarter" idx="13"/>
          </p:nvPr>
        </p:nvSpPr>
        <p:spPr>
          <a:xfrm>
            <a:off x="2286000" y="0"/>
            <a:ext cx="2286000" cy="5148072"/>
          </a:xfrm>
          <a:noFill/>
        </p:spPr>
        <p:txBody>
          <a:bodyPr lIns="219456" tIns="201168" rIns="228600" bIns="228600"/>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p:cNvSpPr>
            <a:spLocks noGrp="1"/>
          </p:cNvSpPr>
          <p:nvPr>
            <p:ph sz="quarter" idx="14"/>
          </p:nvPr>
        </p:nvSpPr>
        <p:spPr>
          <a:xfrm>
            <a:off x="4572000" y="0"/>
            <a:ext cx="2286000" cy="5148072"/>
          </a:xfrm>
          <a:noFill/>
        </p:spPr>
        <p:txBody>
          <a:bodyPr lIns="219456" tIns="201168" rIns="228600" bIns="228600"/>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4"/>
          <p:cNvSpPr>
            <a:spLocks noGrp="1"/>
          </p:cNvSpPr>
          <p:nvPr>
            <p:ph sz="quarter" idx="15"/>
          </p:nvPr>
        </p:nvSpPr>
        <p:spPr>
          <a:xfrm>
            <a:off x="6858000" y="0"/>
            <a:ext cx="2286000" cy="5148072"/>
          </a:xfrm>
          <a:noFill/>
        </p:spPr>
        <p:txBody>
          <a:bodyPr lIns="219456" tIns="201168" rIns="228600" bIns="228600"/>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5829695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text (1/4), content (3/4)">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dirty="0"/>
              <a:t>Click to edit Master title style</a:t>
            </a:r>
          </a:p>
        </p:txBody>
      </p:sp>
      <p:sp>
        <p:nvSpPr>
          <p:cNvPr id="6" name="Text Placeholder"/>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p:cNvSpPr>
            <a:spLocks noGrp="1"/>
          </p:cNvSpPr>
          <p:nvPr>
            <p:ph sz="quarter" idx="13"/>
          </p:nvPr>
        </p:nvSpPr>
        <p:spPr>
          <a:xfrm>
            <a:off x="2514600" y="1243584"/>
            <a:ext cx="6400800"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a:t>© 2022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0360591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text (1/4), blank (3/4)">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p>
        </p:txBody>
      </p:sp>
      <p:sp>
        <p:nvSpPr>
          <p:cNvPr id="6" name="Text Placeholder"/>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a:t>© 2022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5898819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ase study 1: title, text (two columns), half-image">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dirty="0"/>
              <a:t>Click to edit Master title style</a:t>
            </a:r>
          </a:p>
        </p:txBody>
      </p:sp>
      <p:sp>
        <p:nvSpPr>
          <p:cNvPr id="8" name="Text Placeholder 1"/>
          <p:cNvSpPr>
            <a:spLocks noGrp="1"/>
          </p:cNvSpPr>
          <p:nvPr>
            <p:ph type="body" sz="quarter" idx="13"/>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sz="quarter" idx="15"/>
          </p:nvPr>
        </p:nvSpPr>
        <p:spPr>
          <a:xfrm>
            <a:off x="2505456" y="1259626"/>
            <a:ext cx="1837944" cy="3252216"/>
          </a:xfrm>
        </p:spPr>
        <p:txBody>
          <a:bodyPr/>
          <a:lstStyle>
            <a:lvl1pPr>
              <a:spcBef>
                <a:spcPts val="300"/>
              </a:spcBef>
              <a:defRPr sz="1400"/>
            </a:lvl1pPr>
            <a:lvl2pPr>
              <a:spcBef>
                <a:spcPts val="1100"/>
              </a:spcBef>
              <a:defRPr sz="1400"/>
            </a:lvl2pPr>
            <a:lvl3pPr>
              <a:spcBef>
                <a:spcPts val="1100"/>
              </a:spcBef>
              <a:defRPr sz="1400"/>
            </a:lvl3pPr>
            <a:lvl4pPr>
              <a:spcBef>
                <a:spcPts val="1100"/>
              </a:spcBef>
              <a:defRPr sz="1400"/>
            </a:lvl4pPr>
            <a:lvl5pPr>
              <a:spcBef>
                <a:spcPts val="1100"/>
              </a:spcBef>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p:cNvSpPr>
            <a:spLocks noGrp="1"/>
          </p:cNvSpPr>
          <p:nvPr>
            <p:ph type="pic" sz="quarter" idx="14"/>
          </p:nvPr>
        </p:nvSpPr>
        <p:spPr>
          <a:xfrm>
            <a:off x="4572000" y="0"/>
            <a:ext cx="4572000" cy="5143500"/>
          </a:xfrm>
        </p:spPr>
        <p:txBody>
          <a:bodyPr lIns="91440" tIns="91440" rIns="91440" bIns="91440"/>
          <a:lstStyle/>
          <a:p>
            <a:r>
              <a:rPr lang="en-US" dirty="0"/>
              <a:t>Drag picture to placeholder or click icon to add</a:t>
            </a:r>
          </a:p>
        </p:txBody>
      </p:sp>
      <p:sp>
        <p:nvSpPr>
          <p:cNvPr id="3" name="Footer Placeholder"/>
          <p:cNvSpPr>
            <a:spLocks noGrp="1"/>
          </p:cNvSpPr>
          <p:nvPr>
            <p:ph type="ftr" sz="quarter" idx="10"/>
          </p:nvPr>
        </p:nvSpPr>
        <p:spPr/>
        <p:txBody>
          <a:bodyPr/>
          <a:lstStyle/>
          <a:p>
            <a:r>
              <a:rPr lang="en-US"/>
              <a:t>© 2022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664527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ase study 2: title, text (2/4), quote (2/4)">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p>
        </p:txBody>
      </p:sp>
      <p:sp>
        <p:nvSpPr>
          <p:cNvPr id="6" name="Text Placeholder 1"/>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sz="quarter" idx="13"/>
          </p:nvPr>
        </p:nvSpPr>
        <p:spPr>
          <a:xfrm>
            <a:off x="2505456" y="1262634"/>
            <a:ext cx="1837944" cy="3252216"/>
          </a:xfrm>
        </p:spPr>
        <p:txBody>
          <a:bodyPr/>
          <a:lstStyle>
            <a:lvl1pPr>
              <a:spcBef>
                <a:spcPts val="300"/>
              </a:spcBef>
              <a:defRPr sz="1000"/>
            </a:lvl1pPr>
            <a:lvl2pPr>
              <a:spcBef>
                <a:spcPts val="300"/>
              </a:spcBef>
              <a:defRPr sz="1000"/>
            </a:lvl2pPr>
            <a:lvl3pPr>
              <a:spcBef>
                <a:spcPts val="300"/>
              </a:spcBef>
              <a:defRPr sz="1000"/>
            </a:lvl3pPr>
            <a:lvl4pPr>
              <a:spcBef>
                <a:spcPts val="300"/>
              </a:spcBef>
              <a:defRPr sz="1000"/>
            </a:lvl4pPr>
            <a:lvl5pPr>
              <a:spcBef>
                <a:spcPts val="300"/>
              </a:spcBef>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p:cNvSpPr>
            <a:spLocks noGrp="1"/>
          </p:cNvSpPr>
          <p:nvPr>
            <p:ph type="body" sz="quarter" idx="14"/>
          </p:nvPr>
        </p:nvSpPr>
        <p:spPr>
          <a:xfrm>
            <a:off x="4773168" y="1216152"/>
            <a:ext cx="4142232" cy="3279648"/>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a:t>© 2022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6094675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ext Placeholder"/>
          <p:cNvSpPr>
            <a:spLocks noGrp="1"/>
          </p:cNvSpPr>
          <p:nvPr>
            <p:ph type="body" sz="quarter" idx="12"/>
          </p:nvPr>
        </p:nvSpPr>
        <p:spPr>
          <a:xfrm>
            <a:off x="219456" y="201168"/>
            <a:ext cx="1837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able Placeholder"/>
          <p:cNvSpPr>
            <a:spLocks noGrp="1"/>
          </p:cNvSpPr>
          <p:nvPr>
            <p:ph type="tbl" sz="quarter" idx="13"/>
          </p:nvPr>
        </p:nvSpPr>
        <p:spPr>
          <a:xfrm>
            <a:off x="2505457" y="201168"/>
            <a:ext cx="6409876" cy="4294632"/>
          </a:xfrm>
        </p:spPr>
        <p:txBody>
          <a:bodyPr lIns="0" tIns="0" rIns="91440" bIns="91440"/>
          <a:lstStyle/>
          <a:p>
            <a:r>
              <a:rPr lang="en-US" dirty="0"/>
              <a:t>Click icon to add table</a:t>
            </a:r>
          </a:p>
        </p:txBody>
      </p:sp>
      <p:sp>
        <p:nvSpPr>
          <p:cNvPr id="3" name="Footer Placeholder"/>
          <p:cNvSpPr>
            <a:spLocks noGrp="1"/>
          </p:cNvSpPr>
          <p:nvPr>
            <p:ph type="ftr" sz="quarter" idx="10"/>
          </p:nvPr>
        </p:nvSpPr>
        <p:spPr/>
        <p:txBody>
          <a:bodyPr/>
          <a:lstStyle/>
          <a:p>
            <a:r>
              <a:rPr lang="en-US"/>
              <a:t>© 2022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1107208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3" name="Footer Placeholder"/>
          <p:cNvSpPr>
            <a:spLocks noGrp="1"/>
          </p:cNvSpPr>
          <p:nvPr>
            <p:ph type="ftr" sz="quarter" idx="10"/>
          </p:nvPr>
        </p:nvSpPr>
        <p:spPr/>
        <p:txBody>
          <a:bodyPr/>
          <a:lstStyle/>
          <a:p>
            <a:r>
              <a:rPr lang="en-US"/>
              <a:t>© 2022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8369024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791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_blue_alt">
    <p:bg>
      <p:bgPr>
        <a:solidFill>
          <a:schemeClr val="accent1"/>
        </a:soli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defRPr>
                <a:solidFill>
                  <a:schemeClr val="bg1"/>
                </a:solidFill>
              </a:defRPr>
            </a:lvl1pPr>
          </a:lstStyle>
          <a:p>
            <a:r>
              <a:rPr lang="en-US" dirty="0"/>
              <a:t>Click to edit Master title style</a:t>
            </a:r>
          </a:p>
        </p:txBody>
      </p:sp>
      <p:pic>
        <p:nvPicPr>
          <p:cNvPr id="5" name="Picture" descr="IBM 8-bar logo">
            <a:extLst>
              <a:ext uri="{FF2B5EF4-FFF2-40B4-BE49-F238E27FC236}">
                <a16:creationId xmlns:a16="http://schemas.microsoft.com/office/drawing/2014/main" id="{2A0BC829-FA59-F841-B8D9-E428D3F0DA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93812" y="4693077"/>
            <a:ext cx="521589" cy="206791"/>
          </a:xfrm>
          <a:prstGeom prst="rect">
            <a:avLst/>
          </a:prstGeom>
        </p:spPr>
      </p:pic>
      <p:pic>
        <p:nvPicPr>
          <p:cNvPr id="6" name="Graphic 5">
            <a:extLst>
              <a:ext uri="{FF2B5EF4-FFF2-40B4-BE49-F238E27FC236}">
                <a16:creationId xmlns:a16="http://schemas.microsoft.com/office/drawing/2014/main" id="{77072256-77C7-624E-82E5-E39D807107A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28600" y="4731892"/>
            <a:ext cx="1888066" cy="170308"/>
          </a:xfrm>
          <a:prstGeom prst="rect">
            <a:avLst/>
          </a:prstGeom>
        </p:spPr>
      </p:pic>
    </p:spTree>
    <p:extLst>
      <p:ext uri="{BB962C8B-B14F-4D97-AF65-F5344CB8AC3E}">
        <p14:creationId xmlns:p14="http://schemas.microsoft.com/office/powerpoint/2010/main" val="2822539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dirty="0"/>
              <a:t>Click to edit Master title style</a:t>
            </a:r>
          </a:p>
        </p:txBody>
      </p:sp>
      <p:sp>
        <p:nvSpPr>
          <p:cNvPr id="8" name="Text Placeholder 1"/>
          <p:cNvSpPr>
            <a:spLocks noGrp="1"/>
          </p:cNvSpPr>
          <p:nvPr>
            <p:ph type="body" sz="quarter" idx="13"/>
          </p:nvPr>
        </p:nvSpPr>
        <p:spPr>
          <a:xfrm>
            <a:off x="219456" y="1261872"/>
            <a:ext cx="4123944" cy="1309878"/>
          </a:xfrm>
        </p:spPr>
        <p:txBody>
          <a:bodyPr/>
          <a:lstStyle>
            <a:lvl1pPr>
              <a:spcBef>
                <a:spcPts val="0"/>
              </a:spcBef>
              <a:defRPr sz="1000"/>
            </a:lvl1pPr>
            <a:lvl2pPr marL="0" indent="0">
              <a:spcBef>
                <a:spcPts val="0"/>
              </a:spcBef>
              <a:buNone/>
              <a:defRPr/>
            </a:lvl2pPr>
            <a:lvl3pPr marL="201615" indent="0">
              <a:buNone/>
              <a:defRPr/>
            </a:lvl3pPr>
            <a:lvl4pPr marL="434981" indent="0">
              <a:buNone/>
              <a:defRPr/>
            </a:lvl4pPr>
            <a:lvl5pPr marL="631833" indent="0">
              <a:buNone/>
              <a:defRPr/>
            </a:lvl5pPr>
          </a:lstStyle>
          <a:p>
            <a:pPr lvl="0"/>
            <a:r>
              <a:rPr lang="en-US" dirty="0"/>
              <a:t>Click to edit Master text styles</a:t>
            </a:r>
          </a:p>
        </p:txBody>
      </p:sp>
      <p:sp>
        <p:nvSpPr>
          <p:cNvPr id="6" name="Text Placeholder 2">
            <a:extLst>
              <a:ext uri="{FF2B5EF4-FFF2-40B4-BE49-F238E27FC236}">
                <a16:creationId xmlns:a16="http://schemas.microsoft.com/office/drawing/2014/main" id="{11C6F2CA-B8B6-BF4F-8900-E2319DA9DD35}"/>
              </a:ext>
            </a:extLst>
          </p:cNvPr>
          <p:cNvSpPr>
            <a:spLocks noGrp="1"/>
          </p:cNvSpPr>
          <p:nvPr>
            <p:ph type="body" sz="quarter" idx="14"/>
          </p:nvPr>
        </p:nvSpPr>
        <p:spPr>
          <a:xfrm>
            <a:off x="219456" y="3209544"/>
            <a:ext cx="6409944" cy="1307592"/>
          </a:xfrm>
        </p:spPr>
        <p:txBody>
          <a:bodyPr anchor="b"/>
          <a:lstStyle>
            <a:lvl1pPr>
              <a:spcBef>
                <a:spcPts val="300"/>
              </a:spcBef>
              <a:defRPr sz="600"/>
            </a:lvl1pPr>
            <a:lvl2pPr>
              <a:defRPr sz="600"/>
            </a:lvl2pPr>
            <a:lvl3pPr>
              <a:defRPr sz="600"/>
            </a:lvl3pPr>
            <a:lvl4pPr>
              <a:defRPr sz="600"/>
            </a:lvl4pPr>
            <a:lvl5pPr>
              <a:defRPr sz="600"/>
            </a:lvl5pPr>
          </a:lstStyle>
          <a:p>
            <a:pPr lvl="0"/>
            <a:r>
              <a:rPr lang="en-US" dirty="0"/>
              <a:t>Click to edit Master text styles</a:t>
            </a:r>
          </a:p>
        </p:txBody>
      </p:sp>
      <p:sp>
        <p:nvSpPr>
          <p:cNvPr id="3" name="Footer Placeholder"/>
          <p:cNvSpPr>
            <a:spLocks noGrp="1"/>
          </p:cNvSpPr>
          <p:nvPr>
            <p:ph type="ftr" sz="quarter" idx="10"/>
          </p:nvPr>
        </p:nvSpPr>
        <p:spPr/>
        <p:txBody>
          <a:bodyPr/>
          <a:lstStyle/>
          <a:p>
            <a:r>
              <a:rPr lang="en-US"/>
              <a:t>© 2022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8448213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chemeClr val="accent1"/>
        </a:soli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lvl1pPr>
              <a:defRPr>
                <a:solidFill>
                  <a:schemeClr val="bg1"/>
                </a:solidFill>
              </a:defRPr>
            </a:lvl1pPr>
          </a:lstStyle>
          <a:p>
            <a:r>
              <a:rPr lang="en-US" dirty="0"/>
              <a:t>Click to edit Master title style</a:t>
            </a:r>
          </a:p>
        </p:txBody>
      </p:sp>
      <p:sp>
        <p:nvSpPr>
          <p:cNvPr id="8" name="Text Placeholder 1"/>
          <p:cNvSpPr>
            <a:spLocks noGrp="1"/>
          </p:cNvSpPr>
          <p:nvPr>
            <p:ph type="body" sz="quarter" idx="13"/>
          </p:nvPr>
        </p:nvSpPr>
        <p:spPr>
          <a:xfrm>
            <a:off x="219456" y="1261872"/>
            <a:ext cx="4123944" cy="1309878"/>
          </a:xfrm>
        </p:spPr>
        <p:txBody>
          <a:bodyPr/>
          <a:lstStyle>
            <a:lvl1pPr>
              <a:spcBef>
                <a:spcPts val="0"/>
              </a:spcBef>
              <a:defRPr sz="1000">
                <a:solidFill>
                  <a:schemeClr val="bg1"/>
                </a:solidFill>
              </a:defRPr>
            </a:lvl1pPr>
            <a:lvl2pPr marL="0" indent="0">
              <a:spcBef>
                <a:spcPts val="0"/>
              </a:spcBef>
              <a:buNone/>
              <a:defRPr/>
            </a:lvl2pPr>
            <a:lvl3pPr marL="201615" indent="0">
              <a:buNone/>
              <a:defRPr/>
            </a:lvl3pPr>
            <a:lvl4pPr marL="434981" indent="0">
              <a:buNone/>
              <a:defRPr/>
            </a:lvl4pPr>
            <a:lvl5pPr marL="631833" indent="0">
              <a:buNone/>
              <a:defRPr/>
            </a:lvl5pPr>
          </a:lstStyle>
          <a:p>
            <a:pPr lvl="0"/>
            <a:r>
              <a:rPr lang="en-US" dirty="0"/>
              <a:t>Click to edit Master text styles</a:t>
            </a:r>
          </a:p>
        </p:txBody>
      </p:sp>
      <p:sp>
        <p:nvSpPr>
          <p:cNvPr id="6" name="Text Placeholder 2">
            <a:extLst>
              <a:ext uri="{FF2B5EF4-FFF2-40B4-BE49-F238E27FC236}">
                <a16:creationId xmlns:a16="http://schemas.microsoft.com/office/drawing/2014/main" id="{11C6F2CA-B8B6-BF4F-8900-E2319DA9DD35}"/>
              </a:ext>
            </a:extLst>
          </p:cNvPr>
          <p:cNvSpPr>
            <a:spLocks noGrp="1"/>
          </p:cNvSpPr>
          <p:nvPr>
            <p:ph type="body" sz="quarter" idx="14"/>
          </p:nvPr>
        </p:nvSpPr>
        <p:spPr>
          <a:xfrm>
            <a:off x="219456" y="3209544"/>
            <a:ext cx="6409944" cy="1307592"/>
          </a:xfrm>
        </p:spPr>
        <p:txBody>
          <a:bodyPr anchor="b"/>
          <a:lstStyle>
            <a:lvl1pPr>
              <a:spcBef>
                <a:spcPts val="300"/>
              </a:spcBef>
              <a:defRPr sz="600">
                <a:solidFill>
                  <a:schemeClr val="bg1"/>
                </a:solidFill>
              </a:defRPr>
            </a:lvl1pPr>
            <a:lvl2pPr>
              <a:defRPr sz="600"/>
            </a:lvl2pPr>
            <a:lvl3pPr>
              <a:defRPr sz="600"/>
            </a:lvl3pPr>
            <a:lvl4pPr>
              <a:defRPr sz="600"/>
            </a:lvl4pPr>
            <a:lvl5pPr>
              <a:defRPr sz="600"/>
            </a:lvl5pPr>
          </a:lstStyle>
          <a:p>
            <a:pPr lvl="0"/>
            <a:r>
              <a:rPr lang="en-US" dirty="0"/>
              <a:t>Click to edit Master text styles</a:t>
            </a:r>
          </a:p>
        </p:txBody>
      </p:sp>
      <p:sp>
        <p:nvSpPr>
          <p:cNvPr id="3" name="Footer Placeholder"/>
          <p:cNvSpPr>
            <a:spLocks noGrp="1"/>
          </p:cNvSpPr>
          <p:nvPr>
            <p:ph type="ftr" sz="quarter" idx="10"/>
          </p:nvPr>
        </p:nvSpPr>
        <p:spPr/>
        <p:txBody>
          <a:bodyPr/>
          <a:lstStyle>
            <a:lvl1pPr>
              <a:defRPr>
                <a:solidFill>
                  <a:schemeClr val="bg1"/>
                </a:solidFill>
              </a:defRPr>
            </a:lvl1pPr>
          </a:lstStyle>
          <a:p>
            <a:r>
              <a:rPr lang="en-US"/>
              <a:t>©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5850659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bm sign-off">
    <p:spTree>
      <p:nvGrpSpPr>
        <p:cNvPr id="1" name=""/>
        <p:cNvGrpSpPr/>
        <p:nvPr/>
      </p:nvGrpSpPr>
      <p:grpSpPr>
        <a:xfrm>
          <a:off x="0" y="0"/>
          <a:ext cx="0" cy="0"/>
          <a:chOff x="0" y="0"/>
          <a:chExt cx="0" cy="0"/>
        </a:xfrm>
      </p:grpSpPr>
      <p:pic>
        <p:nvPicPr>
          <p:cNvPr id="5" name="Picture" descr="IBM 8-bar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23196" y="2312885"/>
            <a:ext cx="1297608" cy="517732"/>
          </a:xfrm>
          <a:prstGeom prst="rect">
            <a:avLst/>
          </a:prstGeom>
        </p:spPr>
      </p:pic>
      <p:sp>
        <p:nvSpPr>
          <p:cNvPr id="3" name="Footer Placeholder"/>
          <p:cNvSpPr>
            <a:spLocks noGrp="1"/>
          </p:cNvSpPr>
          <p:nvPr>
            <p:ph type="ftr" sz="quarter" idx="10"/>
          </p:nvPr>
        </p:nvSpPr>
        <p:spPr/>
        <p:txBody>
          <a:bodyPr/>
          <a:lstStyle/>
          <a:p>
            <a:r>
              <a:rPr lang="en-US"/>
              <a:t>© 2022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218931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bm sign-off (blue)">
    <p:bg>
      <p:bgPr>
        <a:solidFill>
          <a:schemeClr val="accent1"/>
        </a:solidFill>
        <a:effectLst/>
      </p:bgPr>
    </p:bg>
    <p:spTree>
      <p:nvGrpSpPr>
        <p:cNvPr id="1" name=""/>
        <p:cNvGrpSpPr/>
        <p:nvPr/>
      </p:nvGrpSpPr>
      <p:grpSpPr>
        <a:xfrm>
          <a:off x="0" y="0"/>
          <a:ext cx="0" cy="0"/>
          <a:chOff x="0" y="0"/>
          <a:chExt cx="0" cy="0"/>
        </a:xfrm>
      </p:grpSpPr>
      <p:sp>
        <p:nvSpPr>
          <p:cNvPr id="3" name="Footer Placeholder"/>
          <p:cNvSpPr>
            <a:spLocks noGrp="1"/>
          </p:cNvSpPr>
          <p:nvPr>
            <p:ph type="ftr" sz="quarter" idx="10"/>
          </p:nvPr>
        </p:nvSpPr>
        <p:spPr/>
        <p:txBody>
          <a:bodyPr/>
          <a:lstStyle>
            <a:lvl1pPr>
              <a:defRPr>
                <a:solidFill>
                  <a:schemeClr val="bg1"/>
                </a:solidFill>
              </a:defRPr>
            </a:lvl1pPr>
          </a:lstStyle>
          <a:p>
            <a:r>
              <a:rPr lang="en-US"/>
              <a:t>©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pic>
        <p:nvPicPr>
          <p:cNvPr id="6" name="Picture" descr="IBM 8-bar logo">
            <a:extLst>
              <a:ext uri="{FF2B5EF4-FFF2-40B4-BE49-F238E27FC236}">
                <a16:creationId xmlns:a16="http://schemas.microsoft.com/office/drawing/2014/main" id="{048842EB-C35A-0A4B-B6F9-B78C75970C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25954" y="2315617"/>
            <a:ext cx="1292095" cy="512269"/>
          </a:xfrm>
          <a:prstGeom prst="rect">
            <a:avLst/>
          </a:prstGeom>
        </p:spPr>
      </p:pic>
    </p:spTree>
    <p:extLst>
      <p:ext uri="{BB962C8B-B14F-4D97-AF65-F5344CB8AC3E}">
        <p14:creationId xmlns:p14="http://schemas.microsoft.com/office/powerpoint/2010/main" val="6348260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ver with gradient (cya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7109F7-77D4-FF4D-BD5B-3427233193A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 y="0"/>
            <a:ext cx="4572000" cy="5143500"/>
          </a:xfrm>
          <a:prstGeom prst="rect">
            <a:avLst/>
          </a:prstGeom>
        </p:spPr>
      </p:pic>
      <p:sp>
        <p:nvSpPr>
          <p:cNvPr id="2" name="Title"/>
          <p:cNvSpPr>
            <a:spLocks noGrp="1"/>
          </p:cNvSpPr>
          <p:nvPr>
            <p:ph type="title"/>
          </p:nvPr>
        </p:nvSpPr>
        <p:spPr/>
        <p:txBody>
          <a:bodyPr/>
          <a:lstStyle>
            <a:lvl1pPr>
              <a:defRPr>
                <a:solidFill>
                  <a:schemeClr val="tx1"/>
                </a:solidFill>
              </a:defRPr>
            </a:lvl1pPr>
          </a:lstStyle>
          <a:p>
            <a:r>
              <a:rPr lang="en-US" dirty="0"/>
              <a:t>Click to edit Master title style</a:t>
            </a:r>
          </a:p>
        </p:txBody>
      </p:sp>
      <p:pic>
        <p:nvPicPr>
          <p:cNvPr id="6" name="Pictur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93812" y="4692553"/>
            <a:ext cx="521589" cy="208108"/>
          </a:xfrm>
          <a:prstGeom prst="rect">
            <a:avLst/>
          </a:prstGeom>
        </p:spPr>
      </p:pic>
      <p:sp>
        <p:nvSpPr>
          <p:cNvPr id="8" name="Text Placeholder">
            <a:extLst>
              <a:ext uri="{FF2B5EF4-FFF2-40B4-BE49-F238E27FC236}">
                <a16:creationId xmlns:a16="http://schemas.microsoft.com/office/drawing/2014/main" id="{67ED033A-BC08-AD4F-9DC5-ABAC8FA307F2}"/>
              </a:ext>
            </a:extLst>
          </p:cNvPr>
          <p:cNvSpPr>
            <a:spLocks noGrp="1"/>
          </p:cNvSpPr>
          <p:nvPr>
            <p:ph type="body" sz="quarter" idx="12"/>
          </p:nvPr>
        </p:nvSpPr>
        <p:spPr>
          <a:xfrm>
            <a:off x="4791456" y="201168"/>
            <a:ext cx="4123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Graphic 8">
            <a:extLst>
              <a:ext uri="{FF2B5EF4-FFF2-40B4-BE49-F238E27FC236}">
                <a16:creationId xmlns:a16="http://schemas.microsoft.com/office/drawing/2014/main" id="{F00DFBDF-9D87-1A4E-B5B4-41D8A66039C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28600" y="4747633"/>
            <a:ext cx="2333056" cy="202874"/>
          </a:xfrm>
          <a:prstGeom prst="rect">
            <a:avLst/>
          </a:prstGeom>
        </p:spPr>
      </p:pic>
    </p:spTree>
    <p:extLst>
      <p:ext uri="{BB962C8B-B14F-4D97-AF65-F5344CB8AC3E}">
        <p14:creationId xmlns:p14="http://schemas.microsoft.com/office/powerpoint/2010/main" val="21423022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ver with gradient (cyan) al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7109F7-77D4-FF4D-BD5B-3427233193A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 y="0"/>
            <a:ext cx="4572000" cy="5143500"/>
          </a:xfrm>
          <a:prstGeom prst="rect">
            <a:avLst/>
          </a:prstGeom>
        </p:spPr>
      </p:pic>
      <p:sp>
        <p:nvSpPr>
          <p:cNvPr id="2" name="Title"/>
          <p:cNvSpPr>
            <a:spLocks noGrp="1"/>
          </p:cNvSpPr>
          <p:nvPr>
            <p:ph type="title"/>
          </p:nvPr>
        </p:nvSpPr>
        <p:spPr/>
        <p:txBody>
          <a:bodyPr/>
          <a:lstStyle>
            <a:lvl1pPr>
              <a:defRPr>
                <a:solidFill>
                  <a:schemeClr val="tx1"/>
                </a:solidFill>
              </a:defRPr>
            </a:lvl1pPr>
          </a:lstStyle>
          <a:p>
            <a:r>
              <a:rPr lang="en-US" dirty="0"/>
              <a:t>Click to edit Master title style</a:t>
            </a:r>
          </a:p>
        </p:txBody>
      </p:sp>
      <p:pic>
        <p:nvPicPr>
          <p:cNvPr id="6" name="Pictur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93812" y="4692553"/>
            <a:ext cx="521589" cy="208108"/>
          </a:xfrm>
          <a:prstGeom prst="rect">
            <a:avLst/>
          </a:prstGeom>
        </p:spPr>
      </p:pic>
      <p:sp>
        <p:nvSpPr>
          <p:cNvPr id="8" name="Text Placeholder">
            <a:extLst>
              <a:ext uri="{FF2B5EF4-FFF2-40B4-BE49-F238E27FC236}">
                <a16:creationId xmlns:a16="http://schemas.microsoft.com/office/drawing/2014/main" id="{67ED033A-BC08-AD4F-9DC5-ABAC8FA307F2}"/>
              </a:ext>
            </a:extLst>
          </p:cNvPr>
          <p:cNvSpPr>
            <a:spLocks noGrp="1"/>
          </p:cNvSpPr>
          <p:nvPr>
            <p:ph type="body" sz="quarter" idx="12"/>
          </p:nvPr>
        </p:nvSpPr>
        <p:spPr>
          <a:xfrm>
            <a:off x="4791456" y="201168"/>
            <a:ext cx="4123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Graphic 6">
            <a:extLst>
              <a:ext uri="{FF2B5EF4-FFF2-40B4-BE49-F238E27FC236}">
                <a16:creationId xmlns:a16="http://schemas.microsoft.com/office/drawing/2014/main" id="{EAD8779B-1AAA-8E40-8D6C-1418D372624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28600" y="4740433"/>
            <a:ext cx="1888066" cy="170308"/>
          </a:xfrm>
          <a:prstGeom prst="rect">
            <a:avLst/>
          </a:prstGeom>
        </p:spPr>
      </p:pic>
    </p:spTree>
    <p:extLst>
      <p:ext uri="{BB962C8B-B14F-4D97-AF65-F5344CB8AC3E}">
        <p14:creationId xmlns:p14="http://schemas.microsoft.com/office/powerpoint/2010/main" val="15988694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ver with tri-gradient (cya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6B9B720-1EE2-AF4D-A184-34DB9491CDA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Title"/>
          <p:cNvSpPr>
            <a:spLocks noGrp="1"/>
          </p:cNvSpPr>
          <p:nvPr>
            <p:ph type="title"/>
          </p:nvPr>
        </p:nvSpPr>
        <p:spPr/>
        <p:txBody>
          <a:bodyPr/>
          <a:lstStyle>
            <a:lvl1pPr>
              <a:defRPr>
                <a:solidFill>
                  <a:schemeClr val="tx1"/>
                </a:solidFill>
              </a:defRPr>
            </a:lvl1pPr>
          </a:lstStyle>
          <a:p>
            <a:r>
              <a:rPr lang="en-US" dirty="0"/>
              <a:t>Click to edit Master title style</a:t>
            </a:r>
          </a:p>
        </p:txBody>
      </p:sp>
      <p:pic>
        <p:nvPicPr>
          <p:cNvPr id="6" name="Pictur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93812" y="4692553"/>
            <a:ext cx="521589" cy="208108"/>
          </a:xfrm>
          <a:prstGeom prst="rect">
            <a:avLst/>
          </a:prstGeom>
        </p:spPr>
      </p:pic>
      <p:pic>
        <p:nvPicPr>
          <p:cNvPr id="8" name="Graphic 7">
            <a:extLst>
              <a:ext uri="{FF2B5EF4-FFF2-40B4-BE49-F238E27FC236}">
                <a16:creationId xmlns:a16="http://schemas.microsoft.com/office/drawing/2014/main" id="{4539CBE4-D954-3046-96A2-E36CC5432CC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28600" y="4747633"/>
            <a:ext cx="2333056" cy="202874"/>
          </a:xfrm>
          <a:prstGeom prst="rect">
            <a:avLst/>
          </a:prstGeom>
        </p:spPr>
      </p:pic>
    </p:spTree>
    <p:extLst>
      <p:ext uri="{BB962C8B-B14F-4D97-AF65-F5344CB8AC3E}">
        <p14:creationId xmlns:p14="http://schemas.microsoft.com/office/powerpoint/2010/main" val="28228603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ver with tri-gradient (cyan) al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6B9B720-1EE2-AF4D-A184-34DB9491CDA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Title"/>
          <p:cNvSpPr>
            <a:spLocks noGrp="1"/>
          </p:cNvSpPr>
          <p:nvPr>
            <p:ph type="title"/>
          </p:nvPr>
        </p:nvSpPr>
        <p:spPr/>
        <p:txBody>
          <a:bodyPr/>
          <a:lstStyle>
            <a:lvl1pPr>
              <a:defRPr>
                <a:solidFill>
                  <a:schemeClr val="tx1"/>
                </a:solidFill>
              </a:defRPr>
            </a:lvl1pPr>
          </a:lstStyle>
          <a:p>
            <a:r>
              <a:rPr lang="en-US" dirty="0"/>
              <a:t>Click to edit Master title style</a:t>
            </a:r>
          </a:p>
        </p:txBody>
      </p:sp>
      <p:pic>
        <p:nvPicPr>
          <p:cNvPr id="6" name="Pictur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93812" y="4692553"/>
            <a:ext cx="521589" cy="208108"/>
          </a:xfrm>
          <a:prstGeom prst="rect">
            <a:avLst/>
          </a:prstGeom>
        </p:spPr>
      </p:pic>
      <p:pic>
        <p:nvPicPr>
          <p:cNvPr id="9" name="Graphic 8">
            <a:extLst>
              <a:ext uri="{FF2B5EF4-FFF2-40B4-BE49-F238E27FC236}">
                <a16:creationId xmlns:a16="http://schemas.microsoft.com/office/drawing/2014/main" id="{E92E42A6-0FFD-C848-B5B1-A3E3528E4D6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28600" y="4740433"/>
            <a:ext cx="1888066" cy="170308"/>
          </a:xfrm>
          <a:prstGeom prst="rect">
            <a:avLst/>
          </a:prstGeom>
        </p:spPr>
      </p:pic>
    </p:spTree>
    <p:extLst>
      <p:ext uri="{BB962C8B-B14F-4D97-AF65-F5344CB8AC3E}">
        <p14:creationId xmlns:p14="http://schemas.microsoft.com/office/powerpoint/2010/main" val="25820664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ivider with gradient (cya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CE94ABD-702C-5840-9406-8FB9D849C65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20574"/>
            <a:ext cx="9180576" cy="5164074"/>
          </a:xfrm>
          <a:prstGeom prst="rect">
            <a:avLst/>
          </a:prstGeom>
        </p:spPr>
      </p:pic>
      <p:sp>
        <p:nvSpPr>
          <p:cNvPr id="2" name="Title"/>
          <p:cNvSpPr>
            <a:spLocks noGrp="1"/>
          </p:cNvSpPr>
          <p:nvPr>
            <p:ph type="title"/>
          </p:nvPr>
        </p:nvSpPr>
        <p:spPr/>
        <p:txBody>
          <a:bodyPr/>
          <a:lstStyle/>
          <a:p>
            <a:r>
              <a:rPr lang="en-US" dirty="0"/>
              <a:t>Click to edit Master title style</a:t>
            </a:r>
          </a:p>
        </p:txBody>
      </p:sp>
      <p:sp>
        <p:nvSpPr>
          <p:cNvPr id="3" name="Footer Placeholder"/>
          <p:cNvSpPr>
            <a:spLocks noGrp="1"/>
          </p:cNvSpPr>
          <p:nvPr>
            <p:ph type="ftr" sz="quarter" idx="10"/>
          </p:nvPr>
        </p:nvSpPr>
        <p:spPr/>
        <p:txBody>
          <a:bodyPr/>
          <a:lstStyle/>
          <a:p>
            <a:r>
              <a:rPr lang="en-US"/>
              <a:t>© 2022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048020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ivider purple">
    <p:bg>
      <p:bgPr>
        <a:solidFill>
          <a:schemeClr val="accent4"/>
        </a:soli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785377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dirty="0"/>
              <a:t>Click to edit Master title style</a:t>
            </a:r>
          </a:p>
        </p:txBody>
      </p:sp>
      <p:sp>
        <p:nvSpPr>
          <p:cNvPr id="3" name="Footer Placeholder"/>
          <p:cNvSpPr>
            <a:spLocks noGrp="1"/>
          </p:cNvSpPr>
          <p:nvPr>
            <p:ph type="ftr" sz="quarter" idx="10"/>
          </p:nvPr>
        </p:nvSpPr>
        <p:spPr/>
        <p:txBody>
          <a:bodyPr/>
          <a:lstStyle/>
          <a:p>
            <a:r>
              <a:rPr lang="en-US"/>
              <a:t>© 2022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6700742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act, number (purple)">
    <p:bg>
      <p:bgPr>
        <a:solidFill>
          <a:schemeClr val="accent4"/>
        </a:soli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219456" y="219456"/>
            <a:ext cx="4133088" cy="804672"/>
          </a:xfrm>
        </p:spPr>
        <p:txBody>
          <a:bodyPr/>
          <a:lstStyle>
            <a:lvl1pPr>
              <a:defRPr sz="1600">
                <a:solidFill>
                  <a:schemeClr val="tx1"/>
                </a:solidFill>
              </a:defRPr>
            </a:lvl1pPr>
          </a:lstStyle>
          <a:p>
            <a:r>
              <a:rPr lang="en-US" dirty="0"/>
              <a:t>Click to edit Master title style</a:t>
            </a:r>
          </a:p>
        </p:txBody>
      </p:sp>
      <p:sp>
        <p:nvSpPr>
          <p:cNvPr id="6" name="Text Placeholder"/>
          <p:cNvSpPr>
            <a:spLocks noGrp="1"/>
          </p:cNvSpPr>
          <p:nvPr>
            <p:ph type="body" sz="quarter" idx="12"/>
          </p:nvPr>
        </p:nvSpPr>
        <p:spPr>
          <a:xfrm>
            <a:off x="137160" y="1133856"/>
            <a:ext cx="4206240" cy="3361944"/>
          </a:xfrm>
        </p:spPr>
        <p:txBody>
          <a:bodyPr/>
          <a:lstStyle>
            <a:lvl1pPr>
              <a:lnSpc>
                <a:spcPct val="90000"/>
              </a:lnSpc>
              <a:defRPr sz="9600" b="0" i="0">
                <a:solidFill>
                  <a:schemeClr val="tx1"/>
                </a:solidFill>
                <a:latin typeface="IBM Plex Sans Light" panose="020B0403050203000203" pitchFamily="34" charset="0"/>
              </a:defRPr>
            </a:lvl1pPr>
          </a:lstStyle>
          <a:p>
            <a:pPr lvl="0"/>
            <a:r>
              <a:rPr lang="en-US" dirty="0"/>
              <a:t>Click to edit Master text styles</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4681878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act, number, half-image (bleeds) purple">
    <p:bg>
      <p:bgPr>
        <a:solidFill>
          <a:schemeClr val="accent4"/>
        </a:soli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219456" y="219456"/>
            <a:ext cx="4133088" cy="804672"/>
          </a:xfrm>
        </p:spPr>
        <p:txBody>
          <a:bodyPr/>
          <a:lstStyle>
            <a:lvl1pPr>
              <a:defRPr sz="1600">
                <a:solidFill>
                  <a:schemeClr val="tx1"/>
                </a:solidFill>
              </a:defRPr>
            </a:lvl1pPr>
          </a:lstStyle>
          <a:p>
            <a:r>
              <a:rPr lang="en-US" dirty="0"/>
              <a:t>Click to edit Master title style</a:t>
            </a:r>
          </a:p>
        </p:txBody>
      </p:sp>
      <p:sp>
        <p:nvSpPr>
          <p:cNvPr id="6" name="Text Placeholder"/>
          <p:cNvSpPr>
            <a:spLocks noGrp="1"/>
          </p:cNvSpPr>
          <p:nvPr>
            <p:ph type="body" sz="quarter" idx="12"/>
          </p:nvPr>
        </p:nvSpPr>
        <p:spPr>
          <a:xfrm>
            <a:off x="137160" y="1133856"/>
            <a:ext cx="4206240" cy="3361944"/>
          </a:xfrm>
        </p:spPr>
        <p:txBody>
          <a:bodyPr/>
          <a:lstStyle>
            <a:lvl1pPr>
              <a:lnSpc>
                <a:spcPct val="90000"/>
              </a:lnSpc>
              <a:defRPr sz="9600" b="0">
                <a:solidFill>
                  <a:schemeClr val="tx1"/>
                </a:solidFill>
              </a:defRPr>
            </a:lvl1pPr>
          </a:lstStyle>
          <a:p>
            <a:pPr lvl="0"/>
            <a:r>
              <a:rPr lang="en-US" dirty="0"/>
              <a:t>Click to edit Master text styles</a:t>
            </a:r>
          </a:p>
        </p:txBody>
      </p:sp>
      <p:sp>
        <p:nvSpPr>
          <p:cNvPr id="7" name="Picture Placeholder"/>
          <p:cNvSpPr>
            <a:spLocks noGrp="1"/>
          </p:cNvSpPr>
          <p:nvPr>
            <p:ph type="pic" sz="quarter" idx="13" hasCustomPrompt="1"/>
          </p:nvPr>
        </p:nvSpPr>
        <p:spPr>
          <a:xfrm>
            <a:off x="4572000" y="0"/>
            <a:ext cx="4572000" cy="5143500"/>
          </a:xfrm>
        </p:spPr>
        <p:txBody>
          <a:bodyPr lIns="91440" tIns="91440" rIns="91440" bIns="91440"/>
          <a:lstStyle>
            <a:lvl1pPr>
              <a:defRPr baseline="0">
                <a:solidFill>
                  <a:schemeClr val="tx1"/>
                </a:solidFill>
              </a:defRPr>
            </a:lvl1pPr>
          </a:lstStyle>
          <a:p>
            <a:r>
              <a:rPr lang="en-US" dirty="0"/>
              <a:t>Drag picture to placeholder or click icon to add</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7416605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ig text (purple)">
    <p:bg>
      <p:bgPr>
        <a:solidFill>
          <a:schemeClr val="accent4"/>
        </a:soli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137161" y="91440"/>
            <a:ext cx="8778172" cy="4404360"/>
          </a:xfrm>
        </p:spPr>
        <p:txBody>
          <a:bodyPr/>
          <a:lstStyle>
            <a:lvl1pPr>
              <a:defRPr sz="9600" b="0">
                <a:solidFill>
                  <a:schemeClr val="tx1"/>
                </a:solidFill>
              </a:defRPr>
            </a:lvl1pPr>
          </a:lstStyle>
          <a:p>
            <a:r>
              <a:rPr lang="en-US" dirty="0"/>
              <a:t>Click to edit Master title style</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018594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ig text, double (cya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5CD4EB8-96B2-164A-B0DF-BDBFACB7302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Title"/>
          <p:cNvSpPr>
            <a:spLocks noGrp="1"/>
          </p:cNvSpPr>
          <p:nvPr>
            <p:ph type="title"/>
          </p:nvPr>
        </p:nvSpPr>
        <p:spPr>
          <a:xfrm>
            <a:off x="182880" y="173736"/>
            <a:ext cx="4206239" cy="4404360"/>
          </a:xfrm>
        </p:spPr>
        <p:txBody>
          <a:bodyPr/>
          <a:lstStyle>
            <a:lvl1pPr>
              <a:defRPr sz="4800" b="0" i="0">
                <a:latin typeface="IBM Plex Sans Light" panose="020B0403050203000203" pitchFamily="34" charset="0"/>
              </a:defRPr>
            </a:lvl1pPr>
          </a:lstStyle>
          <a:p>
            <a:r>
              <a:rPr lang="en-US" dirty="0"/>
              <a:t>Click to edit Master title style</a:t>
            </a:r>
          </a:p>
        </p:txBody>
      </p:sp>
      <p:sp>
        <p:nvSpPr>
          <p:cNvPr id="3" name="Footer Placeholder"/>
          <p:cNvSpPr>
            <a:spLocks noGrp="1"/>
          </p:cNvSpPr>
          <p:nvPr>
            <p:ph type="ftr" sz="quarter" idx="10"/>
          </p:nvPr>
        </p:nvSpPr>
        <p:spPr/>
        <p:txBody>
          <a:bodyPr/>
          <a:lstStyle/>
          <a:p>
            <a:r>
              <a:rPr lang="en-US"/>
              <a:t>© 2022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11" name="Text Placeholder 10">
            <a:extLst>
              <a:ext uri="{FF2B5EF4-FFF2-40B4-BE49-F238E27FC236}">
                <a16:creationId xmlns:a16="http://schemas.microsoft.com/office/drawing/2014/main" id="{2D79256C-1FB7-9543-ACAD-40F6C8188E04}"/>
              </a:ext>
            </a:extLst>
          </p:cNvPr>
          <p:cNvSpPr>
            <a:spLocks noGrp="1"/>
          </p:cNvSpPr>
          <p:nvPr>
            <p:ph type="body" sz="quarter" idx="12"/>
          </p:nvPr>
        </p:nvSpPr>
        <p:spPr>
          <a:xfrm>
            <a:off x="4745736" y="173736"/>
            <a:ext cx="4206240" cy="4407408"/>
          </a:xfrm>
        </p:spPr>
        <p:txBody>
          <a:bodyPr/>
          <a:lstStyle>
            <a:lvl1pPr>
              <a:lnSpc>
                <a:spcPct val="90000"/>
              </a:lnSpc>
              <a:spcBef>
                <a:spcPts val="0"/>
              </a:spcBef>
              <a:defRPr sz="4800"/>
            </a:lvl1pPr>
          </a:lstStyle>
          <a:p>
            <a:pPr lvl="0"/>
            <a:r>
              <a:rPr lang="en-US" dirty="0"/>
              <a:t>Click to edit Master text styles</a:t>
            </a:r>
          </a:p>
        </p:txBody>
      </p:sp>
    </p:spTree>
    <p:extLst>
      <p:ext uri="{BB962C8B-B14F-4D97-AF65-F5344CB8AC3E}">
        <p14:creationId xmlns:p14="http://schemas.microsoft.com/office/powerpoint/2010/main" val="40694613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quote purple">
    <p:bg>
      <p:bgPr>
        <a:solidFill>
          <a:schemeClr val="accent4"/>
        </a:soli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210313" y="201168"/>
            <a:ext cx="5562535" cy="4294632"/>
          </a:xfrm>
        </p:spPr>
        <p:txBody>
          <a:bodyPr/>
          <a:lstStyle/>
          <a:p>
            <a:r>
              <a:rPr lang="en-US" dirty="0"/>
              <a:t>Click to edit Master title style</a:t>
            </a:r>
          </a:p>
        </p:txBody>
      </p:sp>
      <p:sp>
        <p:nvSpPr>
          <p:cNvPr id="3" name="Footer Placeholder"/>
          <p:cNvSpPr>
            <a:spLocks noGrp="1"/>
          </p:cNvSpPr>
          <p:nvPr>
            <p:ph type="ftr" sz="quarter" idx="10"/>
          </p:nvPr>
        </p:nvSpPr>
        <p:spPr/>
        <p:txBody>
          <a:bodyPr/>
          <a:lstStyle/>
          <a:p>
            <a:r>
              <a:rPr lang="en-US"/>
              <a:t>© 2022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1533981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text, half-image (teal)">
    <p:bg>
      <p:bgPr>
        <a:solidFill>
          <a:schemeClr val="accent4"/>
        </a:soli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lvl1pPr>
              <a:defRPr>
                <a:solidFill>
                  <a:schemeClr val="tx1"/>
                </a:solidFill>
              </a:defRPr>
            </a:lvl1pPr>
          </a:lstStyle>
          <a:p>
            <a:r>
              <a:rPr lang="en-US" dirty="0"/>
              <a:t>Click to edit Master title style</a:t>
            </a:r>
          </a:p>
        </p:txBody>
      </p:sp>
      <p:sp>
        <p:nvSpPr>
          <p:cNvPr id="8" name="Text Placeholder"/>
          <p:cNvSpPr>
            <a:spLocks noGrp="1"/>
          </p:cNvSpPr>
          <p:nvPr>
            <p:ph type="body" sz="quarter" idx="13"/>
          </p:nvPr>
        </p:nvSpPr>
        <p:spPr>
          <a:xfrm>
            <a:off x="219456" y="2550486"/>
            <a:ext cx="4123944" cy="192405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p:cNvSpPr>
            <a:spLocks noGrp="1"/>
          </p:cNvSpPr>
          <p:nvPr>
            <p:ph type="pic" sz="quarter" idx="14" hasCustomPrompt="1"/>
          </p:nvPr>
        </p:nvSpPr>
        <p:spPr>
          <a:xfrm>
            <a:off x="4572000" y="0"/>
            <a:ext cx="4572000" cy="5143500"/>
          </a:xfrm>
        </p:spPr>
        <p:txBody>
          <a:bodyPr lIns="91440" tIns="91440" rIns="91440" bIns="91440"/>
          <a:lstStyle>
            <a:lvl1pPr>
              <a:defRPr>
                <a:solidFill>
                  <a:schemeClr val="tx1"/>
                </a:solidFill>
              </a:defRPr>
            </a:lvl1pPr>
          </a:lstStyle>
          <a:p>
            <a:r>
              <a:rPr lang="en-US" dirty="0"/>
              <a:t>Drag picture to placeholder or click icon to add</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6502824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nsight, text, boxes (cyan)">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dirty="0"/>
              <a:t>Click to edit Master title style</a:t>
            </a:r>
          </a:p>
        </p:txBody>
      </p:sp>
      <p:sp>
        <p:nvSpPr>
          <p:cNvPr id="8" name="Text Placeholder"/>
          <p:cNvSpPr>
            <a:spLocks noGrp="1"/>
          </p:cNvSpPr>
          <p:nvPr>
            <p:ph type="body" sz="quarter" idx="13"/>
          </p:nvPr>
        </p:nvSpPr>
        <p:spPr>
          <a:xfrm>
            <a:off x="219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1"/>
          <p:cNvSpPr>
            <a:spLocks noGrp="1"/>
          </p:cNvSpPr>
          <p:nvPr>
            <p:ph sz="quarter" idx="17"/>
          </p:nvPr>
        </p:nvSpPr>
        <p:spPr>
          <a:xfrm>
            <a:off x="4572000" y="0"/>
            <a:ext cx="2286000" cy="2571750"/>
          </a:xfrm>
          <a:solidFill>
            <a:srgbClr val="F4F4F4"/>
          </a:solidFill>
          <a:ln>
            <a:noFill/>
          </a:ln>
        </p:spPr>
        <p:txBody>
          <a:bodyPr lIns="219456" tIns="201168" rIns="228600" bIns="228600"/>
          <a:lstStyle>
            <a:lvl1pPr>
              <a:defRPr>
                <a:solidFill>
                  <a:schemeClr val="tx1"/>
                </a:solidFill>
              </a:defRPr>
            </a:lvl1pPr>
          </a:lstStyle>
          <a:p>
            <a:pPr lvl="0"/>
            <a:r>
              <a:rPr lang="en-US" dirty="0"/>
              <a:t>Click to edit Master text styles</a:t>
            </a:r>
          </a:p>
        </p:txBody>
      </p:sp>
      <p:sp>
        <p:nvSpPr>
          <p:cNvPr id="10" name="Content Placeholder 2"/>
          <p:cNvSpPr>
            <a:spLocks noGrp="1"/>
          </p:cNvSpPr>
          <p:nvPr>
            <p:ph sz="quarter" idx="18"/>
          </p:nvPr>
        </p:nvSpPr>
        <p:spPr>
          <a:xfrm>
            <a:off x="6858000" y="0"/>
            <a:ext cx="2286000" cy="2571750"/>
          </a:xfrm>
          <a:solidFill>
            <a:schemeClr val="accent1"/>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2" name="Content Placeholder 3"/>
          <p:cNvSpPr>
            <a:spLocks noGrp="1"/>
          </p:cNvSpPr>
          <p:nvPr>
            <p:ph sz="quarter" idx="19"/>
          </p:nvPr>
        </p:nvSpPr>
        <p:spPr>
          <a:xfrm>
            <a:off x="4572000" y="2570163"/>
            <a:ext cx="4572000" cy="2573337"/>
          </a:xfrm>
          <a:solidFill>
            <a:schemeClr val="accent4"/>
          </a:solidFill>
          <a:ln>
            <a:noFill/>
          </a:ln>
        </p:spPr>
        <p:txBody>
          <a:bodyPr lIns="219456" tIns="201168" rIns="228600" bIns="228600"/>
          <a:lstStyle>
            <a:lvl1pPr>
              <a:defRPr>
                <a:solidFill>
                  <a:schemeClr val="tx1"/>
                </a:solidFill>
              </a:defRPr>
            </a:lvl1pPr>
          </a:lstStyle>
          <a:p>
            <a:pPr lvl="0"/>
            <a:r>
              <a:rPr lang="en-US" dirty="0"/>
              <a:t>Click to edit Master text styles</a:t>
            </a:r>
          </a:p>
        </p:txBody>
      </p:sp>
      <p:sp>
        <p:nvSpPr>
          <p:cNvPr id="3" name="Footer Placeholder"/>
          <p:cNvSpPr>
            <a:spLocks noGrp="1"/>
          </p:cNvSpPr>
          <p:nvPr>
            <p:ph type="ftr" sz="quarter" idx="10"/>
          </p:nvPr>
        </p:nvSpPr>
        <p:spPr/>
        <p:txBody>
          <a:bodyPr/>
          <a:lstStyle/>
          <a:p>
            <a:r>
              <a:rPr lang="en-US"/>
              <a:t>©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6663601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nsight, text, boxes (cyan gradient)">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dirty="0"/>
              <a:t>Click to edit Master title style</a:t>
            </a:r>
          </a:p>
        </p:txBody>
      </p:sp>
      <p:sp>
        <p:nvSpPr>
          <p:cNvPr id="8" name="Text Placeholder"/>
          <p:cNvSpPr>
            <a:spLocks noGrp="1"/>
          </p:cNvSpPr>
          <p:nvPr>
            <p:ph type="body" sz="quarter" idx="13"/>
          </p:nvPr>
        </p:nvSpPr>
        <p:spPr>
          <a:xfrm>
            <a:off x="219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1"/>
          <p:cNvSpPr>
            <a:spLocks noGrp="1"/>
          </p:cNvSpPr>
          <p:nvPr>
            <p:ph sz="quarter" idx="17"/>
          </p:nvPr>
        </p:nvSpPr>
        <p:spPr>
          <a:xfrm>
            <a:off x="4572000" y="0"/>
            <a:ext cx="2286000" cy="2571750"/>
          </a:xfrm>
          <a:solidFill>
            <a:srgbClr val="F4F4F4"/>
          </a:solidFill>
          <a:ln>
            <a:noFill/>
          </a:ln>
        </p:spPr>
        <p:txBody>
          <a:bodyPr lIns="219456" tIns="201168" rIns="228600" bIns="228600"/>
          <a:lstStyle>
            <a:lvl1pPr>
              <a:defRPr>
                <a:solidFill>
                  <a:schemeClr val="tx1"/>
                </a:solidFill>
              </a:defRPr>
            </a:lvl1pPr>
          </a:lstStyle>
          <a:p>
            <a:pPr lvl="0"/>
            <a:r>
              <a:rPr lang="en-US" dirty="0"/>
              <a:t>Click to edit Master text styles</a:t>
            </a:r>
          </a:p>
        </p:txBody>
      </p:sp>
      <p:sp>
        <p:nvSpPr>
          <p:cNvPr id="10" name="Content Placeholder 2"/>
          <p:cNvSpPr>
            <a:spLocks noGrp="1"/>
          </p:cNvSpPr>
          <p:nvPr>
            <p:ph sz="quarter" idx="18"/>
          </p:nvPr>
        </p:nvSpPr>
        <p:spPr>
          <a:xfrm>
            <a:off x="6858000" y="0"/>
            <a:ext cx="2286000" cy="2571750"/>
          </a:xfrm>
          <a:solidFill>
            <a:schemeClr val="accent1"/>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2" name="Content Placeholder 3"/>
          <p:cNvSpPr>
            <a:spLocks noGrp="1"/>
          </p:cNvSpPr>
          <p:nvPr>
            <p:ph sz="quarter" idx="19"/>
          </p:nvPr>
        </p:nvSpPr>
        <p:spPr>
          <a:xfrm>
            <a:off x="4572000" y="2570163"/>
            <a:ext cx="4572000" cy="2573337"/>
          </a:xfrm>
          <a:gradFill>
            <a:gsLst>
              <a:gs pos="19000">
                <a:srgbClr val="82CFFF"/>
              </a:gs>
              <a:gs pos="0">
                <a:srgbClr val="4589FF">
                  <a:alpha val="80000"/>
                </a:srgbClr>
              </a:gs>
              <a:gs pos="65000">
                <a:schemeClr val="bg1"/>
              </a:gs>
            </a:gsLst>
            <a:lin ang="18900000" scaled="0"/>
          </a:gradFill>
          <a:ln>
            <a:noFill/>
          </a:ln>
        </p:spPr>
        <p:txBody>
          <a:bodyPr lIns="219456" tIns="201168" rIns="228600" bIns="228600"/>
          <a:lstStyle>
            <a:lvl1pPr>
              <a:defRPr>
                <a:solidFill>
                  <a:schemeClr val="tx1"/>
                </a:solidFill>
              </a:defRPr>
            </a:lvl1pPr>
          </a:lstStyle>
          <a:p>
            <a:pPr lvl="0"/>
            <a:r>
              <a:rPr lang="en-US" dirty="0"/>
              <a:t>Click to edit Master text styles</a:t>
            </a:r>
          </a:p>
        </p:txBody>
      </p:sp>
      <p:sp>
        <p:nvSpPr>
          <p:cNvPr id="3" name="Footer Placeholder"/>
          <p:cNvSpPr>
            <a:spLocks noGrp="1"/>
          </p:cNvSpPr>
          <p:nvPr>
            <p:ph type="ftr" sz="quarter" idx="10"/>
          </p:nvPr>
        </p:nvSpPr>
        <p:spPr/>
        <p:txBody>
          <a:bodyPr/>
          <a:lstStyle/>
          <a:p>
            <a:r>
              <a:rPr lang="en-US"/>
              <a:t>©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6295573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nsight, text, boxes_top right (cyan)">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dirty="0"/>
              <a:t>Click to edit Master title style</a:t>
            </a:r>
          </a:p>
        </p:txBody>
      </p:sp>
      <p:sp>
        <p:nvSpPr>
          <p:cNvPr id="8" name="Text Placeholder"/>
          <p:cNvSpPr>
            <a:spLocks noGrp="1"/>
          </p:cNvSpPr>
          <p:nvPr>
            <p:ph type="body" sz="quarter" idx="13"/>
          </p:nvPr>
        </p:nvSpPr>
        <p:spPr>
          <a:xfrm>
            <a:off x="219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1"/>
          <p:cNvSpPr>
            <a:spLocks noGrp="1"/>
          </p:cNvSpPr>
          <p:nvPr>
            <p:ph sz="quarter" idx="17"/>
          </p:nvPr>
        </p:nvSpPr>
        <p:spPr>
          <a:xfrm>
            <a:off x="4572000" y="0"/>
            <a:ext cx="2286000" cy="2571750"/>
          </a:xfrm>
          <a:solidFill>
            <a:srgbClr val="F4F4F4"/>
          </a:solidFill>
          <a:ln>
            <a:noFill/>
          </a:ln>
        </p:spPr>
        <p:txBody>
          <a:bodyPr lIns="219456" tIns="201168" rIns="228600" bIns="228600"/>
          <a:lstStyle>
            <a:lvl1pPr>
              <a:defRPr>
                <a:solidFill>
                  <a:schemeClr val="tx1"/>
                </a:solidFill>
              </a:defRPr>
            </a:lvl1pPr>
          </a:lstStyle>
          <a:p>
            <a:pPr lvl="0"/>
            <a:r>
              <a:rPr lang="en-US" dirty="0"/>
              <a:t>Click to edit Master text styles</a:t>
            </a:r>
          </a:p>
        </p:txBody>
      </p:sp>
      <p:sp>
        <p:nvSpPr>
          <p:cNvPr id="10" name="Content Placeholder 2"/>
          <p:cNvSpPr>
            <a:spLocks noGrp="1"/>
          </p:cNvSpPr>
          <p:nvPr>
            <p:ph sz="quarter" idx="18"/>
          </p:nvPr>
        </p:nvSpPr>
        <p:spPr>
          <a:xfrm>
            <a:off x="6858000" y="0"/>
            <a:ext cx="2286000" cy="2571750"/>
          </a:xfrm>
          <a:solidFill>
            <a:schemeClr val="accent4"/>
          </a:solidFill>
          <a:ln>
            <a:noFill/>
          </a:ln>
        </p:spPr>
        <p:txBody>
          <a:bodyPr lIns="219456" tIns="201168" rIns="228600" bIns="228600"/>
          <a:lstStyle>
            <a:lvl1pPr>
              <a:defRPr>
                <a:solidFill>
                  <a:schemeClr val="tx1"/>
                </a:solidFill>
              </a:defRPr>
            </a:lvl1pPr>
          </a:lstStyle>
          <a:p>
            <a:pPr lvl="0"/>
            <a:r>
              <a:rPr lang="en-US" dirty="0"/>
              <a:t>Click to edit Master text styles</a:t>
            </a:r>
          </a:p>
        </p:txBody>
      </p:sp>
      <p:sp>
        <p:nvSpPr>
          <p:cNvPr id="12" name="Content Placeholder 3"/>
          <p:cNvSpPr>
            <a:spLocks noGrp="1"/>
          </p:cNvSpPr>
          <p:nvPr>
            <p:ph sz="quarter" idx="19"/>
          </p:nvPr>
        </p:nvSpPr>
        <p:spPr>
          <a:xfrm>
            <a:off x="4572000" y="2570163"/>
            <a:ext cx="4572000" cy="2573337"/>
          </a:xfrm>
          <a:solidFill>
            <a:schemeClr val="tx2"/>
          </a:solidFill>
          <a:ln>
            <a:noFill/>
          </a:ln>
        </p:spPr>
        <p:txBody>
          <a:bodyPr lIns="219456" tIns="201168" rIns="228600" bIns="228600"/>
          <a:lstStyle>
            <a:lvl1pPr>
              <a:defRPr>
                <a:solidFill>
                  <a:schemeClr val="tx1"/>
                </a:solidFill>
              </a:defRPr>
            </a:lvl1pPr>
          </a:lstStyle>
          <a:p>
            <a:pPr lvl="0"/>
            <a:r>
              <a:rPr lang="en-US" dirty="0"/>
              <a:t>Click to edit Master text styles</a:t>
            </a:r>
          </a:p>
        </p:txBody>
      </p:sp>
      <p:sp>
        <p:nvSpPr>
          <p:cNvPr id="3" name="Footer Placeholder"/>
          <p:cNvSpPr>
            <a:spLocks noGrp="1"/>
          </p:cNvSpPr>
          <p:nvPr>
            <p:ph type="ftr" sz="quarter" idx="10"/>
          </p:nvPr>
        </p:nvSpPr>
        <p:spPr/>
        <p:txBody>
          <a:bodyPr/>
          <a:lstStyle/>
          <a:p>
            <a:r>
              <a:rPr lang="en-US"/>
              <a:t>©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8193561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nsight, text, boxes_top right (cyan gradient)">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dirty="0"/>
              <a:t>Click to edit Master title style</a:t>
            </a:r>
          </a:p>
        </p:txBody>
      </p:sp>
      <p:sp>
        <p:nvSpPr>
          <p:cNvPr id="8" name="Text Placeholder"/>
          <p:cNvSpPr>
            <a:spLocks noGrp="1"/>
          </p:cNvSpPr>
          <p:nvPr>
            <p:ph type="body" sz="quarter" idx="13"/>
          </p:nvPr>
        </p:nvSpPr>
        <p:spPr>
          <a:xfrm>
            <a:off x="219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1"/>
          <p:cNvSpPr>
            <a:spLocks noGrp="1"/>
          </p:cNvSpPr>
          <p:nvPr>
            <p:ph sz="quarter" idx="17"/>
          </p:nvPr>
        </p:nvSpPr>
        <p:spPr>
          <a:xfrm>
            <a:off x="4572000" y="0"/>
            <a:ext cx="2286000" cy="2571750"/>
          </a:xfrm>
          <a:solidFill>
            <a:srgbClr val="F4F4F4"/>
          </a:solidFill>
          <a:ln>
            <a:noFill/>
          </a:ln>
        </p:spPr>
        <p:txBody>
          <a:bodyPr lIns="219456" tIns="201168" rIns="228600" bIns="228600"/>
          <a:lstStyle>
            <a:lvl1pPr>
              <a:defRPr>
                <a:solidFill>
                  <a:schemeClr val="tx1"/>
                </a:solidFill>
              </a:defRPr>
            </a:lvl1pPr>
          </a:lstStyle>
          <a:p>
            <a:pPr lvl="0"/>
            <a:r>
              <a:rPr lang="en-US" dirty="0"/>
              <a:t>Click to edit Master text styles</a:t>
            </a:r>
          </a:p>
        </p:txBody>
      </p:sp>
      <p:sp>
        <p:nvSpPr>
          <p:cNvPr id="10" name="Content Placeholder 2"/>
          <p:cNvSpPr>
            <a:spLocks noGrp="1"/>
          </p:cNvSpPr>
          <p:nvPr>
            <p:ph sz="quarter" idx="18"/>
          </p:nvPr>
        </p:nvSpPr>
        <p:spPr>
          <a:xfrm>
            <a:off x="6858000" y="3175"/>
            <a:ext cx="2286000" cy="2571750"/>
          </a:xfrm>
          <a:gradFill>
            <a:gsLst>
              <a:gs pos="19000">
                <a:srgbClr val="82CFFF"/>
              </a:gs>
              <a:gs pos="0">
                <a:srgbClr val="4589FF">
                  <a:alpha val="80000"/>
                </a:srgbClr>
              </a:gs>
              <a:gs pos="65000">
                <a:schemeClr val="bg1"/>
              </a:gs>
            </a:gsLst>
            <a:lin ang="18900000" scaled="0"/>
          </a:gradFill>
          <a:ln>
            <a:noFill/>
          </a:ln>
        </p:spPr>
        <p:txBody>
          <a:bodyPr lIns="219456" tIns="201168" rIns="228600" bIns="228600"/>
          <a:lstStyle>
            <a:lvl1pPr>
              <a:defRPr>
                <a:solidFill>
                  <a:schemeClr val="tx1"/>
                </a:solidFill>
              </a:defRPr>
            </a:lvl1pPr>
          </a:lstStyle>
          <a:p>
            <a:pPr lvl="0"/>
            <a:r>
              <a:rPr lang="en-US" dirty="0"/>
              <a:t>Click to edit Master text styles</a:t>
            </a:r>
          </a:p>
        </p:txBody>
      </p:sp>
      <p:sp>
        <p:nvSpPr>
          <p:cNvPr id="12" name="Content Placeholder 3"/>
          <p:cNvSpPr>
            <a:spLocks noGrp="1"/>
          </p:cNvSpPr>
          <p:nvPr>
            <p:ph sz="quarter" idx="19"/>
          </p:nvPr>
        </p:nvSpPr>
        <p:spPr>
          <a:xfrm>
            <a:off x="4572000" y="2570163"/>
            <a:ext cx="4572000" cy="2573337"/>
          </a:xfrm>
          <a:solidFill>
            <a:schemeClr val="tx2"/>
          </a:solidFill>
          <a:ln>
            <a:noFill/>
          </a:ln>
        </p:spPr>
        <p:txBody>
          <a:bodyPr lIns="219456" tIns="201168" rIns="228600" bIns="228600"/>
          <a:lstStyle>
            <a:lvl1pPr>
              <a:defRPr>
                <a:solidFill>
                  <a:schemeClr val="tx1"/>
                </a:solidFill>
              </a:defRPr>
            </a:lvl1pPr>
          </a:lstStyle>
          <a:p>
            <a:pPr lvl="0"/>
            <a:r>
              <a:rPr lang="en-US" dirty="0"/>
              <a:t>Click to edit Master text styles</a:t>
            </a:r>
          </a:p>
        </p:txBody>
      </p:sp>
      <p:sp>
        <p:nvSpPr>
          <p:cNvPr id="3" name="Footer Placeholder"/>
          <p:cNvSpPr>
            <a:spLocks noGrp="1"/>
          </p:cNvSpPr>
          <p:nvPr>
            <p:ph type="ftr" sz="quarter" idx="10"/>
          </p:nvPr>
        </p:nvSpPr>
        <p:spPr/>
        <p:txBody>
          <a:bodyPr/>
          <a:lstStyle/>
          <a:p>
            <a:r>
              <a:rPr lang="en-US"/>
              <a:t>©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426546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chemeClr val="accent1"/>
        </a:soli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Footer Placeholder"/>
          <p:cNvSpPr>
            <a:spLocks noGrp="1"/>
          </p:cNvSpPr>
          <p:nvPr>
            <p:ph type="ftr" sz="quarter" idx="10"/>
          </p:nvPr>
        </p:nvSpPr>
        <p:spPr/>
        <p:txBody>
          <a:bodyPr/>
          <a:lstStyle>
            <a:lvl1pPr>
              <a:defRPr>
                <a:solidFill>
                  <a:schemeClr val="bg1"/>
                </a:solidFill>
              </a:defRPr>
            </a:lvl1pPr>
          </a:lstStyle>
          <a:p>
            <a:r>
              <a:rPr lang="en-US"/>
              <a:t>©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1709591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oxes (1 large, 4 small) alt (cyan)">
    <p:spTree>
      <p:nvGrpSpPr>
        <p:cNvPr id="1" name=""/>
        <p:cNvGrpSpPr/>
        <p:nvPr/>
      </p:nvGrpSpPr>
      <p:grpSpPr>
        <a:xfrm>
          <a:off x="0" y="0"/>
          <a:ext cx="0" cy="0"/>
          <a:chOff x="0" y="0"/>
          <a:chExt cx="0" cy="0"/>
        </a:xfrm>
      </p:grpSpPr>
      <p:sp>
        <p:nvSpPr>
          <p:cNvPr id="2" name="Title"/>
          <p:cNvSpPr>
            <a:spLocks noGrp="1"/>
          </p:cNvSpPr>
          <p:nvPr>
            <p:ph type="title"/>
          </p:nvPr>
        </p:nvSpPr>
        <p:spPr>
          <a:xfrm>
            <a:off x="0" y="-1"/>
            <a:ext cx="9144000" cy="2569463"/>
          </a:xfrm>
          <a:noFill/>
        </p:spPr>
        <p:txBody>
          <a:bodyPr lIns="182880" tIns="164592" rIns="228600" bIns="228600"/>
          <a:lstStyle>
            <a:lvl1pPr>
              <a:defRPr sz="4800"/>
            </a:lvl1pPr>
          </a:lstStyle>
          <a:p>
            <a:r>
              <a:rPr lang="en-US" dirty="0"/>
              <a:t>Click to edit Master title style</a:t>
            </a:r>
          </a:p>
        </p:txBody>
      </p:sp>
      <p:sp>
        <p:nvSpPr>
          <p:cNvPr id="13" name="Content Placeholder 1"/>
          <p:cNvSpPr>
            <a:spLocks noGrp="1"/>
          </p:cNvSpPr>
          <p:nvPr>
            <p:ph sz="quarter" idx="20"/>
          </p:nvPr>
        </p:nvSpPr>
        <p:spPr>
          <a:xfrm>
            <a:off x="0" y="2570163"/>
            <a:ext cx="2286000" cy="2573337"/>
          </a:xfrm>
          <a:solidFill>
            <a:srgbClr val="F4F4F4"/>
          </a:solidFill>
        </p:spPr>
        <p:txBody>
          <a:bodyPr lIns="219456" tIns="201168" rIns="228600" bIns="228600"/>
          <a:lstStyle>
            <a:lvl1pPr>
              <a:defRPr>
                <a:solidFill>
                  <a:schemeClr val="tx1"/>
                </a:solidFill>
              </a:defRPr>
            </a:lvl1pPr>
          </a:lstStyle>
          <a:p>
            <a:pPr lvl="0"/>
            <a:r>
              <a:rPr lang="en-US"/>
              <a:t>Click to edit Master text styles</a:t>
            </a:r>
          </a:p>
        </p:txBody>
      </p:sp>
      <p:sp>
        <p:nvSpPr>
          <p:cNvPr id="12" name="Content Placeholder 2"/>
          <p:cNvSpPr>
            <a:spLocks noGrp="1"/>
          </p:cNvSpPr>
          <p:nvPr>
            <p:ph sz="quarter" idx="19"/>
          </p:nvPr>
        </p:nvSpPr>
        <p:spPr>
          <a:xfrm>
            <a:off x="2286001" y="2570163"/>
            <a:ext cx="2286000" cy="2573337"/>
          </a:xfrm>
          <a:solidFill>
            <a:schemeClr val="accent4"/>
          </a:solidFill>
          <a:ln>
            <a:noFill/>
          </a:ln>
        </p:spPr>
        <p:txBody>
          <a:bodyPr lIns="219456" tIns="201168" rIns="228600" bIns="228600"/>
          <a:lstStyle>
            <a:lvl1pPr>
              <a:defRPr>
                <a:solidFill>
                  <a:schemeClr val="tx1"/>
                </a:solidFill>
              </a:defRPr>
            </a:lvl1pPr>
          </a:lstStyle>
          <a:p>
            <a:pPr lvl="0"/>
            <a:r>
              <a:rPr lang="en-US"/>
              <a:t>Click to edit Master text styles</a:t>
            </a:r>
          </a:p>
        </p:txBody>
      </p:sp>
      <p:sp>
        <p:nvSpPr>
          <p:cNvPr id="9" name="Content Placeholder 3"/>
          <p:cNvSpPr>
            <a:spLocks noGrp="1"/>
          </p:cNvSpPr>
          <p:nvPr>
            <p:ph sz="quarter" idx="17"/>
          </p:nvPr>
        </p:nvSpPr>
        <p:spPr>
          <a:xfrm>
            <a:off x="4572000" y="2570162"/>
            <a:ext cx="2286000" cy="2573338"/>
          </a:xfrm>
          <a:solidFill>
            <a:schemeClr val="accent1"/>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0" name="Content Placeholder 4"/>
          <p:cNvSpPr>
            <a:spLocks noGrp="1"/>
          </p:cNvSpPr>
          <p:nvPr>
            <p:ph sz="quarter" idx="18"/>
          </p:nvPr>
        </p:nvSpPr>
        <p:spPr>
          <a:xfrm>
            <a:off x="6858000" y="2570162"/>
            <a:ext cx="2286000" cy="2573338"/>
          </a:xfrm>
          <a:solidFill>
            <a:schemeClr val="accent2"/>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solidFill>
                <a:schemeClr val="bg1"/>
              </a:solidFill>
            </a:endParaRPr>
          </a:p>
        </p:txBody>
      </p:sp>
    </p:spTree>
    <p:extLst>
      <p:ext uri="{BB962C8B-B14F-4D97-AF65-F5344CB8AC3E}">
        <p14:creationId xmlns:p14="http://schemas.microsoft.com/office/powerpoint/2010/main" val="38756964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oxes (1 large, 4 small) alt (cyan gradient)">
    <p:spTree>
      <p:nvGrpSpPr>
        <p:cNvPr id="1" name=""/>
        <p:cNvGrpSpPr/>
        <p:nvPr/>
      </p:nvGrpSpPr>
      <p:grpSpPr>
        <a:xfrm>
          <a:off x="0" y="0"/>
          <a:ext cx="0" cy="0"/>
          <a:chOff x="0" y="0"/>
          <a:chExt cx="0" cy="0"/>
        </a:xfrm>
      </p:grpSpPr>
      <p:sp>
        <p:nvSpPr>
          <p:cNvPr id="2" name="Title"/>
          <p:cNvSpPr>
            <a:spLocks noGrp="1"/>
          </p:cNvSpPr>
          <p:nvPr>
            <p:ph type="title"/>
          </p:nvPr>
        </p:nvSpPr>
        <p:spPr>
          <a:xfrm>
            <a:off x="0" y="-1"/>
            <a:ext cx="9144000" cy="2569463"/>
          </a:xfrm>
          <a:noFill/>
        </p:spPr>
        <p:txBody>
          <a:bodyPr lIns="182880" tIns="164592" rIns="228600" bIns="228600"/>
          <a:lstStyle>
            <a:lvl1pPr>
              <a:defRPr sz="4800"/>
            </a:lvl1pPr>
          </a:lstStyle>
          <a:p>
            <a:r>
              <a:rPr lang="en-US" dirty="0"/>
              <a:t>Click to edit Master title style</a:t>
            </a:r>
          </a:p>
        </p:txBody>
      </p:sp>
      <p:sp>
        <p:nvSpPr>
          <p:cNvPr id="13" name="Content Placeholder 1"/>
          <p:cNvSpPr>
            <a:spLocks noGrp="1"/>
          </p:cNvSpPr>
          <p:nvPr>
            <p:ph sz="quarter" idx="20"/>
          </p:nvPr>
        </p:nvSpPr>
        <p:spPr>
          <a:xfrm>
            <a:off x="0" y="2570163"/>
            <a:ext cx="2286000" cy="2573337"/>
          </a:xfrm>
          <a:gradFill>
            <a:gsLst>
              <a:gs pos="19000">
                <a:srgbClr val="82CFFF"/>
              </a:gs>
              <a:gs pos="0">
                <a:srgbClr val="4589FF">
                  <a:alpha val="80000"/>
                </a:srgbClr>
              </a:gs>
              <a:gs pos="65000">
                <a:schemeClr val="bg1"/>
              </a:gs>
            </a:gsLst>
            <a:lin ang="18900000" scaled="0"/>
          </a:gradFill>
        </p:spPr>
        <p:txBody>
          <a:bodyPr lIns="219456" tIns="201168" rIns="228600" bIns="228600"/>
          <a:lstStyle>
            <a:lvl1pPr>
              <a:defRPr>
                <a:solidFill>
                  <a:schemeClr val="tx1"/>
                </a:solidFill>
              </a:defRPr>
            </a:lvl1pPr>
          </a:lstStyle>
          <a:p>
            <a:pPr lvl="0"/>
            <a:r>
              <a:rPr lang="en-US"/>
              <a:t>Click to edit Master text styles</a:t>
            </a:r>
          </a:p>
        </p:txBody>
      </p:sp>
      <p:sp>
        <p:nvSpPr>
          <p:cNvPr id="12" name="Content Placeholder 2"/>
          <p:cNvSpPr>
            <a:spLocks noGrp="1"/>
          </p:cNvSpPr>
          <p:nvPr>
            <p:ph sz="quarter" idx="19"/>
          </p:nvPr>
        </p:nvSpPr>
        <p:spPr>
          <a:xfrm>
            <a:off x="2286001" y="2570163"/>
            <a:ext cx="2286000" cy="2573337"/>
          </a:xfrm>
          <a:gradFill>
            <a:gsLst>
              <a:gs pos="19000">
                <a:srgbClr val="82CFFF"/>
              </a:gs>
              <a:gs pos="0">
                <a:srgbClr val="4589FF">
                  <a:alpha val="80000"/>
                </a:srgbClr>
              </a:gs>
              <a:gs pos="65000">
                <a:schemeClr val="bg1"/>
              </a:gs>
            </a:gsLst>
            <a:lin ang="18900000" scaled="0"/>
          </a:gradFill>
          <a:ln>
            <a:noFill/>
          </a:ln>
        </p:spPr>
        <p:txBody>
          <a:bodyPr lIns="219456" tIns="201168" rIns="228600" bIns="228600"/>
          <a:lstStyle>
            <a:lvl1pPr>
              <a:defRPr>
                <a:solidFill>
                  <a:schemeClr val="tx1"/>
                </a:solidFill>
              </a:defRPr>
            </a:lvl1pPr>
          </a:lstStyle>
          <a:p>
            <a:pPr lvl="0"/>
            <a:r>
              <a:rPr lang="en-US"/>
              <a:t>Click to edit Master text styles</a:t>
            </a:r>
          </a:p>
        </p:txBody>
      </p:sp>
      <p:sp>
        <p:nvSpPr>
          <p:cNvPr id="9" name="Content Placeholder 3"/>
          <p:cNvSpPr>
            <a:spLocks noGrp="1"/>
          </p:cNvSpPr>
          <p:nvPr>
            <p:ph sz="quarter" idx="17"/>
          </p:nvPr>
        </p:nvSpPr>
        <p:spPr>
          <a:xfrm>
            <a:off x="4572000" y="2570162"/>
            <a:ext cx="2286000" cy="2573338"/>
          </a:xfrm>
          <a:gradFill>
            <a:gsLst>
              <a:gs pos="19000">
                <a:srgbClr val="82CFFF"/>
              </a:gs>
              <a:gs pos="0">
                <a:srgbClr val="4589FF">
                  <a:alpha val="80000"/>
                </a:srgbClr>
              </a:gs>
              <a:gs pos="65000">
                <a:schemeClr val="bg1"/>
              </a:gs>
            </a:gsLst>
            <a:lin ang="18900000" scaled="0"/>
          </a:gradFill>
          <a:ln>
            <a:noFill/>
          </a:ln>
        </p:spPr>
        <p:txBody>
          <a:bodyPr lIns="219456" tIns="201168" rIns="228600" bIns="228600"/>
          <a:lstStyle>
            <a:lvl1pPr>
              <a:defRPr>
                <a:solidFill>
                  <a:schemeClr val="tx1"/>
                </a:solidFill>
              </a:defRPr>
            </a:lvl1pPr>
          </a:lstStyle>
          <a:p>
            <a:pPr lvl="0"/>
            <a:r>
              <a:rPr lang="en-US" dirty="0"/>
              <a:t>Click to edit Master text styles</a:t>
            </a:r>
          </a:p>
        </p:txBody>
      </p:sp>
      <p:sp>
        <p:nvSpPr>
          <p:cNvPr id="10" name="Content Placeholder 4"/>
          <p:cNvSpPr>
            <a:spLocks noGrp="1"/>
          </p:cNvSpPr>
          <p:nvPr>
            <p:ph sz="quarter" idx="18"/>
          </p:nvPr>
        </p:nvSpPr>
        <p:spPr>
          <a:xfrm>
            <a:off x="6858000" y="2570162"/>
            <a:ext cx="2286000" cy="2573338"/>
          </a:xfrm>
          <a:gradFill>
            <a:gsLst>
              <a:gs pos="19000">
                <a:srgbClr val="82CFFF"/>
              </a:gs>
              <a:gs pos="0">
                <a:srgbClr val="4589FF">
                  <a:alpha val="80000"/>
                </a:srgbClr>
              </a:gs>
              <a:gs pos="65000">
                <a:schemeClr val="bg1"/>
              </a:gs>
            </a:gsLst>
            <a:lin ang="18900000" scaled="0"/>
          </a:gradFill>
          <a:ln>
            <a:noFill/>
          </a:ln>
        </p:spPr>
        <p:txBody>
          <a:bodyPr lIns="219456" tIns="201168" rIns="228600" bIns="228600"/>
          <a:lstStyle>
            <a:lvl1pPr>
              <a:defRPr>
                <a:solidFill>
                  <a:schemeClr val="tx1"/>
                </a:solidFill>
              </a:defRPr>
            </a:lvl1pPr>
          </a:lstStyle>
          <a:p>
            <a:pPr lvl="0"/>
            <a:r>
              <a:rPr lang="en-US" dirty="0"/>
              <a:t>Click to edit Master text styles</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8558703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oxes (4 tall) alt (cyan)">
    <p:spTree>
      <p:nvGrpSpPr>
        <p:cNvPr id="1" name=""/>
        <p:cNvGrpSpPr/>
        <p:nvPr/>
      </p:nvGrpSpPr>
      <p:grpSpPr>
        <a:xfrm>
          <a:off x="0" y="0"/>
          <a:ext cx="0" cy="0"/>
          <a:chOff x="0" y="0"/>
          <a:chExt cx="0" cy="0"/>
        </a:xfrm>
      </p:grpSpPr>
      <p:sp>
        <p:nvSpPr>
          <p:cNvPr id="11" name="Content Placeholder 1"/>
          <p:cNvSpPr>
            <a:spLocks noGrp="1"/>
          </p:cNvSpPr>
          <p:nvPr>
            <p:ph sz="quarter" idx="12"/>
          </p:nvPr>
        </p:nvSpPr>
        <p:spPr>
          <a:xfrm>
            <a:off x="0" y="0"/>
            <a:ext cx="2286000" cy="5148072"/>
          </a:xfrm>
          <a:solidFill>
            <a:srgbClr val="F4F4F4"/>
          </a:solidFill>
        </p:spPr>
        <p:txBody>
          <a:bodyPr lIns="219456" tIns="201168" rIns="228600" bIns="228600"/>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quarter" idx="13"/>
          </p:nvPr>
        </p:nvSpPr>
        <p:spPr>
          <a:xfrm>
            <a:off x="2286000" y="0"/>
            <a:ext cx="2286000" cy="5148072"/>
          </a:xfrm>
          <a:solidFill>
            <a:schemeClr val="accent4"/>
          </a:solidFill>
        </p:spPr>
        <p:txBody>
          <a:bodyPr lIns="219456" tIns="201168" rIns="228600" bIns="228600"/>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p:cNvSpPr>
            <a:spLocks noGrp="1"/>
          </p:cNvSpPr>
          <p:nvPr>
            <p:ph sz="quarter" idx="14"/>
          </p:nvPr>
        </p:nvSpPr>
        <p:spPr>
          <a:xfrm>
            <a:off x="4572000" y="0"/>
            <a:ext cx="2286000" cy="5148072"/>
          </a:xfrm>
          <a:solidFill>
            <a:schemeClr val="accent1"/>
          </a:solidFill>
        </p:spPr>
        <p:txBody>
          <a:bodyPr lIns="219456" tIns="201168" rIns="228600" bIns="228600"/>
          <a:lstStyle>
            <a:lvl1pPr>
              <a:buClr>
                <a:schemeClr val="tx1"/>
              </a:buClr>
              <a:defRPr>
                <a:solidFill>
                  <a:schemeClr val="bg1"/>
                </a:solidFill>
              </a:defRPr>
            </a:lvl1pPr>
            <a:lvl2pPr>
              <a:buClr>
                <a:schemeClr val="tx1"/>
              </a:buClr>
              <a:defRPr>
                <a:solidFill>
                  <a:schemeClr val="bg1"/>
                </a:solidFill>
              </a:defRPr>
            </a:lvl2pPr>
            <a:lvl3pPr>
              <a:buClr>
                <a:schemeClr val="tx1"/>
              </a:buClr>
              <a:defRPr>
                <a:solidFill>
                  <a:schemeClr val="bg1"/>
                </a:solidFill>
              </a:defRPr>
            </a:lvl3pPr>
            <a:lvl4pPr>
              <a:buClr>
                <a:schemeClr val="tx1"/>
              </a:buClr>
              <a:defRPr>
                <a:solidFill>
                  <a:schemeClr val="bg1"/>
                </a:solidFill>
              </a:defRPr>
            </a:lvl4pPr>
            <a:lvl5pPr>
              <a:buClr>
                <a:schemeClr val="tx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4"/>
          <p:cNvSpPr>
            <a:spLocks noGrp="1"/>
          </p:cNvSpPr>
          <p:nvPr>
            <p:ph sz="quarter" idx="15"/>
          </p:nvPr>
        </p:nvSpPr>
        <p:spPr>
          <a:xfrm>
            <a:off x="6858000" y="0"/>
            <a:ext cx="2286000" cy="5148072"/>
          </a:xfrm>
          <a:solidFill>
            <a:schemeClr val="accent2"/>
          </a:solidFill>
        </p:spPr>
        <p:txBody>
          <a:bodyPr lIns="219456" tIns="201168" rIns="228600" bIns="228600"/>
          <a:lstStyle>
            <a:lvl1pPr>
              <a:buClr>
                <a:schemeClr val="tx1"/>
              </a:buClr>
              <a:defRPr>
                <a:solidFill>
                  <a:schemeClr val="bg1"/>
                </a:solidFill>
              </a:defRPr>
            </a:lvl1pPr>
            <a:lvl2pPr>
              <a:buClr>
                <a:schemeClr val="tx1"/>
              </a:buClr>
              <a:defRPr>
                <a:solidFill>
                  <a:schemeClr val="bg1"/>
                </a:solidFill>
              </a:defRPr>
            </a:lvl2pPr>
            <a:lvl3pPr>
              <a:buClr>
                <a:schemeClr val="tx1"/>
              </a:buClr>
              <a:defRPr>
                <a:solidFill>
                  <a:schemeClr val="bg1"/>
                </a:solidFill>
              </a:defRPr>
            </a:lvl3pPr>
            <a:lvl4pPr>
              <a:buClr>
                <a:schemeClr val="tx1"/>
              </a:buClr>
              <a:defRPr>
                <a:solidFill>
                  <a:schemeClr val="bg1"/>
                </a:solidFill>
              </a:defRPr>
            </a:lvl4pPr>
            <a:lvl5pPr>
              <a:buClr>
                <a:schemeClr val="tx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0365630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oxes (4 tall) alt (cyan gradient)">
    <p:spTree>
      <p:nvGrpSpPr>
        <p:cNvPr id="1" name=""/>
        <p:cNvGrpSpPr/>
        <p:nvPr/>
      </p:nvGrpSpPr>
      <p:grpSpPr>
        <a:xfrm>
          <a:off x="0" y="0"/>
          <a:ext cx="0" cy="0"/>
          <a:chOff x="0" y="0"/>
          <a:chExt cx="0" cy="0"/>
        </a:xfrm>
      </p:grpSpPr>
      <p:sp>
        <p:nvSpPr>
          <p:cNvPr id="11" name="Content Placeholder 1"/>
          <p:cNvSpPr>
            <a:spLocks noGrp="1"/>
          </p:cNvSpPr>
          <p:nvPr>
            <p:ph sz="quarter" idx="12"/>
          </p:nvPr>
        </p:nvSpPr>
        <p:spPr>
          <a:xfrm>
            <a:off x="0" y="0"/>
            <a:ext cx="2286000" cy="5148072"/>
          </a:xfrm>
          <a:gradFill>
            <a:gsLst>
              <a:gs pos="19000">
                <a:srgbClr val="82CFFF"/>
              </a:gs>
              <a:gs pos="0">
                <a:srgbClr val="4589FF">
                  <a:alpha val="80000"/>
                </a:srgbClr>
              </a:gs>
              <a:gs pos="65000">
                <a:schemeClr val="bg1"/>
              </a:gs>
            </a:gsLst>
            <a:lin ang="18900000" scaled="0"/>
          </a:gradFill>
        </p:spPr>
        <p:txBody>
          <a:bodyPr lIns="219456" tIns="201168" rIns="228600" bIns="228600"/>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quarter" idx="13"/>
          </p:nvPr>
        </p:nvSpPr>
        <p:spPr>
          <a:xfrm>
            <a:off x="2286000" y="0"/>
            <a:ext cx="2286000" cy="5148072"/>
          </a:xfrm>
          <a:gradFill>
            <a:gsLst>
              <a:gs pos="19000">
                <a:srgbClr val="82CFFF"/>
              </a:gs>
              <a:gs pos="0">
                <a:srgbClr val="4589FF">
                  <a:alpha val="80000"/>
                </a:srgbClr>
              </a:gs>
              <a:gs pos="65000">
                <a:schemeClr val="bg1"/>
              </a:gs>
            </a:gsLst>
            <a:lin ang="18900000" scaled="0"/>
          </a:gradFill>
        </p:spPr>
        <p:txBody>
          <a:bodyPr lIns="219456" tIns="201168" rIns="228600" bIns="228600"/>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p:cNvSpPr>
            <a:spLocks noGrp="1"/>
          </p:cNvSpPr>
          <p:nvPr>
            <p:ph sz="quarter" idx="14"/>
          </p:nvPr>
        </p:nvSpPr>
        <p:spPr>
          <a:xfrm>
            <a:off x="4572000" y="0"/>
            <a:ext cx="2286000" cy="5148072"/>
          </a:xfrm>
          <a:gradFill>
            <a:gsLst>
              <a:gs pos="19000">
                <a:srgbClr val="82CFFF"/>
              </a:gs>
              <a:gs pos="0">
                <a:srgbClr val="4589FF">
                  <a:alpha val="80000"/>
                </a:srgbClr>
              </a:gs>
              <a:gs pos="65000">
                <a:schemeClr val="bg1"/>
              </a:gs>
            </a:gsLst>
            <a:lin ang="18900000" scaled="0"/>
          </a:gradFill>
        </p:spPr>
        <p:txBody>
          <a:bodyPr lIns="219456" tIns="201168" rIns="228600" bIns="228600"/>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4"/>
          <p:cNvSpPr>
            <a:spLocks noGrp="1"/>
          </p:cNvSpPr>
          <p:nvPr>
            <p:ph sz="quarter" idx="15"/>
          </p:nvPr>
        </p:nvSpPr>
        <p:spPr>
          <a:xfrm>
            <a:off x="6858000" y="0"/>
            <a:ext cx="2286000" cy="5148072"/>
          </a:xfrm>
          <a:gradFill>
            <a:gsLst>
              <a:gs pos="19000">
                <a:srgbClr val="82CFFF"/>
              </a:gs>
              <a:gs pos="0">
                <a:srgbClr val="4589FF">
                  <a:alpha val="80000"/>
                </a:srgbClr>
              </a:gs>
              <a:gs pos="65000">
                <a:schemeClr val="bg1"/>
              </a:gs>
            </a:gsLst>
            <a:lin ang="18900000" scaled="0"/>
          </a:gradFill>
        </p:spPr>
        <p:txBody>
          <a:bodyPr lIns="219456" tIns="201168" rIns="228600" bIns="228600"/>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5851279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ibm sign-off with gradient (cya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F6ED01A-C7E7-AA49-89AB-5411C3D383D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pic>
        <p:nvPicPr>
          <p:cNvPr id="5" name="Picture" descr="IBM 8-bar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23196" y="2312885"/>
            <a:ext cx="1297608" cy="517732"/>
          </a:xfrm>
          <a:prstGeom prst="rect">
            <a:avLst/>
          </a:prstGeom>
        </p:spPr>
      </p:pic>
      <p:sp>
        <p:nvSpPr>
          <p:cNvPr id="3" name="Footer Placeholder"/>
          <p:cNvSpPr>
            <a:spLocks noGrp="1"/>
          </p:cNvSpPr>
          <p:nvPr>
            <p:ph type="ftr" sz="quarter" idx="10"/>
          </p:nvPr>
        </p:nvSpPr>
        <p:spPr/>
        <p:txBody>
          <a:bodyPr/>
          <a:lstStyle/>
          <a:p>
            <a:r>
              <a:rPr lang="en-US"/>
              <a:t>© 2022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5441912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ver with gradient (purp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7109F7-77D4-FF4D-BD5B-3427233193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4572000" cy="5143500"/>
          </a:xfrm>
          <a:prstGeom prst="rect">
            <a:avLst/>
          </a:prstGeom>
        </p:spPr>
      </p:pic>
      <p:sp>
        <p:nvSpPr>
          <p:cNvPr id="2" name="Title"/>
          <p:cNvSpPr>
            <a:spLocks noGrp="1"/>
          </p:cNvSpPr>
          <p:nvPr>
            <p:ph type="title"/>
          </p:nvPr>
        </p:nvSpPr>
        <p:spPr/>
        <p:txBody>
          <a:bodyPr/>
          <a:lstStyle>
            <a:lvl1pPr>
              <a:defRPr>
                <a:solidFill>
                  <a:schemeClr val="tx1"/>
                </a:solidFill>
              </a:defRPr>
            </a:lvl1pPr>
          </a:lstStyle>
          <a:p>
            <a:r>
              <a:rPr lang="en-US" dirty="0"/>
              <a:t>Click to edit Master title style</a:t>
            </a:r>
          </a:p>
        </p:txBody>
      </p:sp>
      <p:pic>
        <p:nvPicPr>
          <p:cNvPr id="6" name="Pictur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93812" y="4692553"/>
            <a:ext cx="521589" cy="208108"/>
          </a:xfrm>
          <a:prstGeom prst="rect">
            <a:avLst/>
          </a:prstGeom>
        </p:spPr>
      </p:pic>
      <p:sp>
        <p:nvSpPr>
          <p:cNvPr id="7" name="Text Placeholder">
            <a:extLst>
              <a:ext uri="{FF2B5EF4-FFF2-40B4-BE49-F238E27FC236}">
                <a16:creationId xmlns:a16="http://schemas.microsoft.com/office/drawing/2014/main" id="{5E09B4B1-F200-C947-89A4-CA0CC1CAAF07}"/>
              </a:ext>
            </a:extLst>
          </p:cNvPr>
          <p:cNvSpPr>
            <a:spLocks noGrp="1"/>
          </p:cNvSpPr>
          <p:nvPr>
            <p:ph type="body" sz="quarter" idx="12"/>
          </p:nvPr>
        </p:nvSpPr>
        <p:spPr>
          <a:xfrm>
            <a:off x="4791456" y="201168"/>
            <a:ext cx="4123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Graphic 7">
            <a:extLst>
              <a:ext uri="{FF2B5EF4-FFF2-40B4-BE49-F238E27FC236}">
                <a16:creationId xmlns:a16="http://schemas.microsoft.com/office/drawing/2014/main" id="{EEAA3D59-5DC3-9645-8A75-3FD81BAAC1B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28600" y="4747633"/>
            <a:ext cx="2333056" cy="202874"/>
          </a:xfrm>
          <a:prstGeom prst="rect">
            <a:avLst/>
          </a:prstGeom>
        </p:spPr>
      </p:pic>
    </p:spTree>
    <p:extLst>
      <p:ext uri="{BB962C8B-B14F-4D97-AF65-F5344CB8AC3E}">
        <p14:creationId xmlns:p14="http://schemas.microsoft.com/office/powerpoint/2010/main" val="40622467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ver with gradient (purple) al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7109F7-77D4-FF4D-BD5B-3427233193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4572000" cy="5143500"/>
          </a:xfrm>
          <a:prstGeom prst="rect">
            <a:avLst/>
          </a:prstGeom>
        </p:spPr>
      </p:pic>
      <p:sp>
        <p:nvSpPr>
          <p:cNvPr id="2" name="Title"/>
          <p:cNvSpPr>
            <a:spLocks noGrp="1"/>
          </p:cNvSpPr>
          <p:nvPr>
            <p:ph type="title"/>
          </p:nvPr>
        </p:nvSpPr>
        <p:spPr/>
        <p:txBody>
          <a:bodyPr/>
          <a:lstStyle>
            <a:lvl1pPr>
              <a:defRPr>
                <a:solidFill>
                  <a:schemeClr val="tx1"/>
                </a:solidFill>
              </a:defRPr>
            </a:lvl1pPr>
          </a:lstStyle>
          <a:p>
            <a:r>
              <a:rPr lang="en-US" dirty="0"/>
              <a:t>Click to edit Master title style</a:t>
            </a:r>
          </a:p>
        </p:txBody>
      </p:sp>
      <p:pic>
        <p:nvPicPr>
          <p:cNvPr id="6" name="Pictur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93812" y="4692553"/>
            <a:ext cx="521589" cy="208108"/>
          </a:xfrm>
          <a:prstGeom prst="rect">
            <a:avLst/>
          </a:prstGeom>
        </p:spPr>
      </p:pic>
      <p:sp>
        <p:nvSpPr>
          <p:cNvPr id="7" name="Text Placeholder">
            <a:extLst>
              <a:ext uri="{FF2B5EF4-FFF2-40B4-BE49-F238E27FC236}">
                <a16:creationId xmlns:a16="http://schemas.microsoft.com/office/drawing/2014/main" id="{5E09B4B1-F200-C947-89A4-CA0CC1CAAF07}"/>
              </a:ext>
            </a:extLst>
          </p:cNvPr>
          <p:cNvSpPr>
            <a:spLocks noGrp="1"/>
          </p:cNvSpPr>
          <p:nvPr>
            <p:ph type="body" sz="quarter" idx="12"/>
          </p:nvPr>
        </p:nvSpPr>
        <p:spPr>
          <a:xfrm>
            <a:off x="4791456" y="201168"/>
            <a:ext cx="4123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Graphic 8">
            <a:extLst>
              <a:ext uri="{FF2B5EF4-FFF2-40B4-BE49-F238E27FC236}">
                <a16:creationId xmlns:a16="http://schemas.microsoft.com/office/drawing/2014/main" id="{16DFD190-BA65-284A-883A-A13F07020B8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28600" y="4740433"/>
            <a:ext cx="1888066" cy="170308"/>
          </a:xfrm>
          <a:prstGeom prst="rect">
            <a:avLst/>
          </a:prstGeom>
        </p:spPr>
      </p:pic>
    </p:spTree>
    <p:extLst>
      <p:ext uri="{BB962C8B-B14F-4D97-AF65-F5344CB8AC3E}">
        <p14:creationId xmlns:p14="http://schemas.microsoft.com/office/powerpoint/2010/main" val="12395160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ver with tri-gradient (purp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6B9B720-1EE2-AF4D-A184-34DB9491CD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p:cNvSpPr>
            <a:spLocks noGrp="1"/>
          </p:cNvSpPr>
          <p:nvPr>
            <p:ph type="title"/>
          </p:nvPr>
        </p:nvSpPr>
        <p:spPr/>
        <p:txBody>
          <a:bodyPr/>
          <a:lstStyle>
            <a:lvl1pPr>
              <a:defRPr>
                <a:solidFill>
                  <a:schemeClr val="tx1"/>
                </a:solidFill>
              </a:defRPr>
            </a:lvl1pPr>
          </a:lstStyle>
          <a:p>
            <a:r>
              <a:rPr lang="en-US" dirty="0"/>
              <a:t>Click to edit Master title style</a:t>
            </a:r>
          </a:p>
        </p:txBody>
      </p:sp>
      <p:pic>
        <p:nvPicPr>
          <p:cNvPr id="6" name="Pictur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93812" y="4692553"/>
            <a:ext cx="521589" cy="208108"/>
          </a:xfrm>
          <a:prstGeom prst="rect">
            <a:avLst/>
          </a:prstGeom>
        </p:spPr>
      </p:pic>
      <p:pic>
        <p:nvPicPr>
          <p:cNvPr id="9" name="Graphic 8">
            <a:extLst>
              <a:ext uri="{FF2B5EF4-FFF2-40B4-BE49-F238E27FC236}">
                <a16:creationId xmlns:a16="http://schemas.microsoft.com/office/drawing/2014/main" id="{AA87CAC4-E782-0640-A35E-83217AF3387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28600" y="4747633"/>
            <a:ext cx="2333056" cy="202874"/>
          </a:xfrm>
          <a:prstGeom prst="rect">
            <a:avLst/>
          </a:prstGeom>
        </p:spPr>
      </p:pic>
    </p:spTree>
    <p:extLst>
      <p:ext uri="{BB962C8B-B14F-4D97-AF65-F5344CB8AC3E}">
        <p14:creationId xmlns:p14="http://schemas.microsoft.com/office/powerpoint/2010/main" val="16413538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ver with tri-gradient (purple) al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6B9B720-1EE2-AF4D-A184-34DB9491CD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p:cNvSpPr>
            <a:spLocks noGrp="1"/>
          </p:cNvSpPr>
          <p:nvPr>
            <p:ph type="title"/>
          </p:nvPr>
        </p:nvSpPr>
        <p:spPr/>
        <p:txBody>
          <a:bodyPr/>
          <a:lstStyle>
            <a:lvl1pPr>
              <a:defRPr>
                <a:solidFill>
                  <a:schemeClr val="tx1"/>
                </a:solidFill>
              </a:defRPr>
            </a:lvl1pPr>
          </a:lstStyle>
          <a:p>
            <a:r>
              <a:rPr lang="en-US" dirty="0"/>
              <a:t>Click to edit Master title style</a:t>
            </a:r>
          </a:p>
        </p:txBody>
      </p:sp>
      <p:pic>
        <p:nvPicPr>
          <p:cNvPr id="6" name="Pictur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93812" y="4692553"/>
            <a:ext cx="521589" cy="208108"/>
          </a:xfrm>
          <a:prstGeom prst="rect">
            <a:avLst/>
          </a:prstGeom>
        </p:spPr>
      </p:pic>
      <p:pic>
        <p:nvPicPr>
          <p:cNvPr id="8" name="Graphic 7">
            <a:extLst>
              <a:ext uri="{FF2B5EF4-FFF2-40B4-BE49-F238E27FC236}">
                <a16:creationId xmlns:a16="http://schemas.microsoft.com/office/drawing/2014/main" id="{F597B1BE-FC81-754B-938E-44405CCD5B7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28600" y="4740433"/>
            <a:ext cx="1888066" cy="170308"/>
          </a:xfrm>
          <a:prstGeom prst="rect">
            <a:avLst/>
          </a:prstGeom>
        </p:spPr>
      </p:pic>
    </p:spTree>
    <p:extLst>
      <p:ext uri="{BB962C8B-B14F-4D97-AF65-F5344CB8AC3E}">
        <p14:creationId xmlns:p14="http://schemas.microsoft.com/office/powerpoint/2010/main" val="10276255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ivider with gradient (purp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FC90AFE-516C-A541-A8CC-30B30D2D217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20574"/>
            <a:ext cx="9180576" cy="5164074"/>
          </a:xfrm>
          <a:prstGeom prst="rect">
            <a:avLst/>
          </a:prstGeom>
        </p:spPr>
      </p:pic>
      <p:sp>
        <p:nvSpPr>
          <p:cNvPr id="2" name="Title"/>
          <p:cNvSpPr>
            <a:spLocks noGrp="1"/>
          </p:cNvSpPr>
          <p:nvPr>
            <p:ph type="title"/>
          </p:nvPr>
        </p:nvSpPr>
        <p:spPr/>
        <p:txBody>
          <a:bodyPr/>
          <a:lstStyle/>
          <a:p>
            <a:r>
              <a:rPr lang="en-US" dirty="0"/>
              <a:t>Click to edit Master title style</a:t>
            </a:r>
          </a:p>
        </p:txBody>
      </p:sp>
      <p:sp>
        <p:nvSpPr>
          <p:cNvPr id="3" name="Footer Placeholder"/>
          <p:cNvSpPr>
            <a:spLocks noGrp="1"/>
          </p:cNvSpPr>
          <p:nvPr>
            <p:ph type="ftr" sz="quarter" idx="10"/>
          </p:nvPr>
        </p:nvSpPr>
        <p:spPr/>
        <p:txBody>
          <a:bodyPr/>
          <a:lstStyle/>
          <a:p>
            <a:r>
              <a:rPr lang="en-US"/>
              <a:t>© 2022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182384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0100"/>
          </a:xfrm>
        </p:spPr>
        <p:txBody>
          <a:bodyPr/>
          <a:lstStyle/>
          <a:p>
            <a:r>
              <a:rPr lang="en-US" dirty="0"/>
              <a:t>Click to edit Master title style</a:t>
            </a:r>
          </a:p>
        </p:txBody>
      </p:sp>
      <p:sp>
        <p:nvSpPr>
          <p:cNvPr id="8" name="Text Placeholder 1"/>
          <p:cNvSpPr>
            <a:spLocks noGrp="1"/>
          </p:cNvSpPr>
          <p:nvPr>
            <p:ph type="body" sz="quarter" idx="13"/>
          </p:nvPr>
        </p:nvSpPr>
        <p:spPr>
          <a:xfrm>
            <a:off x="219456" y="1243584"/>
            <a:ext cx="4123944" cy="3252216"/>
          </a:xfrm>
        </p:spPr>
        <p:txBody>
          <a:bodyPr/>
          <a:lstStyle>
            <a:lvl1pPr>
              <a:spcBef>
                <a:spcPts val="0"/>
              </a:spcBef>
              <a:defRPr/>
            </a:lvl1pPr>
            <a:lvl2pPr marL="0" indent="0">
              <a:spcBef>
                <a:spcPts val="0"/>
              </a:spcBef>
              <a:buNone/>
              <a:defRPr/>
            </a:lvl2pPr>
            <a:lvl3pPr marL="201615" indent="0">
              <a:buNone/>
              <a:defRPr/>
            </a:lvl3pPr>
            <a:lvl4pPr marL="434981" indent="0">
              <a:buNone/>
              <a:defRPr/>
            </a:lvl4pPr>
            <a:lvl5pPr marL="631833" indent="0">
              <a:buNone/>
              <a:defRPr/>
            </a:lvl5pPr>
          </a:lstStyle>
          <a:p>
            <a:pPr lvl="0"/>
            <a:r>
              <a:rPr lang="en-US" dirty="0"/>
              <a:t>Click to edit Master text styles</a:t>
            </a:r>
          </a:p>
          <a:p>
            <a:pPr lvl="1"/>
            <a:r>
              <a:rPr lang="en-US" dirty="0"/>
              <a:t>Second level</a:t>
            </a:r>
          </a:p>
          <a:p>
            <a:pPr lvl="1"/>
            <a:r>
              <a:rPr lang="en-US" dirty="0"/>
              <a:t>Third level</a:t>
            </a:r>
          </a:p>
          <a:p>
            <a:pPr lvl="1"/>
            <a:r>
              <a:rPr lang="en-US" dirty="0"/>
              <a:t>Fourth level</a:t>
            </a:r>
          </a:p>
          <a:p>
            <a:pPr lvl="1"/>
            <a:r>
              <a:rPr lang="en-US" dirty="0"/>
              <a:t>Fifth level</a:t>
            </a:r>
          </a:p>
        </p:txBody>
      </p:sp>
      <p:sp>
        <p:nvSpPr>
          <p:cNvPr id="6" name="Text Placeholder 2"/>
          <p:cNvSpPr>
            <a:spLocks noGrp="1"/>
          </p:cNvSpPr>
          <p:nvPr>
            <p:ph type="body" sz="quarter" idx="12"/>
          </p:nvPr>
        </p:nvSpPr>
        <p:spPr>
          <a:xfrm>
            <a:off x="4791456" y="1243584"/>
            <a:ext cx="4123944" cy="3252216"/>
          </a:xfrm>
        </p:spPr>
        <p:txBody>
          <a:bodyPr/>
          <a:lstStyle>
            <a:lvl1pPr>
              <a:spcBef>
                <a:spcPts val="0"/>
              </a:spcBef>
              <a:defRPr/>
            </a:lvl1pPr>
            <a:lvl2pPr marL="0" indent="0">
              <a:spcBef>
                <a:spcPts val="0"/>
              </a:spcBef>
              <a:buNone/>
              <a:defRPr/>
            </a:lvl2pPr>
            <a:lvl3pPr marL="201615" indent="0">
              <a:buNone/>
              <a:defRPr/>
            </a:lvl3pPr>
            <a:lvl4pPr marL="434981" indent="0">
              <a:buNone/>
              <a:defRPr/>
            </a:lvl4pPr>
            <a:lvl5pPr marL="631833" indent="0">
              <a:buNone/>
              <a:defRPr/>
            </a:lvl5pPr>
          </a:lstStyle>
          <a:p>
            <a:pPr lvl="0"/>
            <a:r>
              <a:rPr lang="en-US" dirty="0"/>
              <a:t>Click to edit Master text styles</a:t>
            </a:r>
          </a:p>
          <a:p>
            <a:pPr lvl="0"/>
            <a:r>
              <a:rPr lang="en-US" dirty="0"/>
              <a:t>Second level</a:t>
            </a:r>
          </a:p>
          <a:p>
            <a:pPr lvl="1"/>
            <a:r>
              <a:rPr lang="en-US" dirty="0"/>
              <a:t>Third level</a:t>
            </a:r>
          </a:p>
          <a:p>
            <a:pPr lvl="1"/>
            <a:r>
              <a:rPr lang="en-US" dirty="0"/>
              <a:t>Fourth level</a:t>
            </a:r>
          </a:p>
          <a:p>
            <a:pPr lvl="1"/>
            <a:r>
              <a:rPr lang="en-US" dirty="0"/>
              <a:t>Fifth level</a:t>
            </a:r>
          </a:p>
        </p:txBody>
      </p:sp>
      <p:sp>
        <p:nvSpPr>
          <p:cNvPr id="3" name="Footer Placeholder"/>
          <p:cNvSpPr>
            <a:spLocks noGrp="1"/>
          </p:cNvSpPr>
          <p:nvPr>
            <p:ph type="ftr" sz="quarter" idx="10"/>
          </p:nvPr>
        </p:nvSpPr>
        <p:spPr/>
        <p:txBody>
          <a:bodyPr/>
          <a:lstStyle/>
          <a:p>
            <a:r>
              <a:rPr lang="en-US"/>
              <a:t>© 2022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58539067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ivider purple">
    <p:bg>
      <p:bgPr>
        <a:solidFill>
          <a:schemeClr val="accent3"/>
        </a:soli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0621519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fact, number (purple)">
    <p:bg>
      <p:bgPr>
        <a:solidFill>
          <a:schemeClr val="accent3"/>
        </a:soli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219456" y="219456"/>
            <a:ext cx="4133088" cy="804672"/>
          </a:xfrm>
        </p:spPr>
        <p:txBody>
          <a:bodyPr/>
          <a:lstStyle>
            <a:lvl1pPr>
              <a:defRPr sz="1600">
                <a:solidFill>
                  <a:schemeClr val="tx1"/>
                </a:solidFill>
              </a:defRPr>
            </a:lvl1pPr>
          </a:lstStyle>
          <a:p>
            <a:r>
              <a:rPr lang="en-US" dirty="0"/>
              <a:t>Click to edit Master title style</a:t>
            </a:r>
          </a:p>
        </p:txBody>
      </p:sp>
      <p:sp>
        <p:nvSpPr>
          <p:cNvPr id="6" name="Text Placeholder"/>
          <p:cNvSpPr>
            <a:spLocks noGrp="1"/>
          </p:cNvSpPr>
          <p:nvPr>
            <p:ph type="body" sz="quarter" idx="12"/>
          </p:nvPr>
        </p:nvSpPr>
        <p:spPr>
          <a:xfrm>
            <a:off x="137160" y="1133856"/>
            <a:ext cx="4206240" cy="3361944"/>
          </a:xfrm>
        </p:spPr>
        <p:txBody>
          <a:bodyPr/>
          <a:lstStyle>
            <a:lvl1pPr>
              <a:lnSpc>
                <a:spcPct val="90000"/>
              </a:lnSpc>
              <a:defRPr sz="9600" b="0" i="0">
                <a:solidFill>
                  <a:schemeClr val="tx1"/>
                </a:solidFill>
                <a:latin typeface="IBM Plex Sans Light" panose="020B0403050203000203" pitchFamily="34" charset="0"/>
              </a:defRPr>
            </a:lvl1pPr>
          </a:lstStyle>
          <a:p>
            <a:pPr lvl="0"/>
            <a:r>
              <a:rPr lang="en-US" dirty="0"/>
              <a:t>Click to edit Master text styles</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30099917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fact, number, half-image (bleeds) purple">
    <p:bg>
      <p:bgPr>
        <a:solidFill>
          <a:schemeClr val="accent3"/>
        </a:soli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219456" y="219456"/>
            <a:ext cx="4133088" cy="804672"/>
          </a:xfrm>
        </p:spPr>
        <p:txBody>
          <a:bodyPr/>
          <a:lstStyle>
            <a:lvl1pPr>
              <a:defRPr sz="1600">
                <a:solidFill>
                  <a:schemeClr val="tx1"/>
                </a:solidFill>
              </a:defRPr>
            </a:lvl1pPr>
          </a:lstStyle>
          <a:p>
            <a:r>
              <a:rPr lang="en-US" dirty="0"/>
              <a:t>Click to edit Master title style</a:t>
            </a:r>
          </a:p>
        </p:txBody>
      </p:sp>
      <p:sp>
        <p:nvSpPr>
          <p:cNvPr id="6" name="Text Placeholder"/>
          <p:cNvSpPr>
            <a:spLocks noGrp="1"/>
          </p:cNvSpPr>
          <p:nvPr>
            <p:ph type="body" sz="quarter" idx="12"/>
          </p:nvPr>
        </p:nvSpPr>
        <p:spPr>
          <a:xfrm>
            <a:off x="137160" y="1133856"/>
            <a:ext cx="4206240" cy="3361944"/>
          </a:xfrm>
        </p:spPr>
        <p:txBody>
          <a:bodyPr/>
          <a:lstStyle>
            <a:lvl1pPr>
              <a:lnSpc>
                <a:spcPct val="90000"/>
              </a:lnSpc>
              <a:defRPr sz="9600" b="0">
                <a:solidFill>
                  <a:schemeClr val="tx1"/>
                </a:solidFill>
              </a:defRPr>
            </a:lvl1pPr>
          </a:lstStyle>
          <a:p>
            <a:pPr lvl="0"/>
            <a:r>
              <a:rPr lang="en-US" dirty="0"/>
              <a:t>Click to edit Master text styles</a:t>
            </a:r>
          </a:p>
        </p:txBody>
      </p:sp>
      <p:sp>
        <p:nvSpPr>
          <p:cNvPr id="7" name="Picture Placeholder"/>
          <p:cNvSpPr>
            <a:spLocks noGrp="1"/>
          </p:cNvSpPr>
          <p:nvPr>
            <p:ph type="pic" sz="quarter" idx="13" hasCustomPrompt="1"/>
          </p:nvPr>
        </p:nvSpPr>
        <p:spPr>
          <a:xfrm>
            <a:off x="4572000" y="0"/>
            <a:ext cx="4572000" cy="5143500"/>
          </a:xfrm>
        </p:spPr>
        <p:txBody>
          <a:bodyPr lIns="91440" tIns="91440" rIns="91440" bIns="91440"/>
          <a:lstStyle>
            <a:lvl1pPr>
              <a:defRPr baseline="0">
                <a:solidFill>
                  <a:schemeClr val="tx1"/>
                </a:solidFill>
              </a:defRPr>
            </a:lvl1pPr>
          </a:lstStyle>
          <a:p>
            <a:r>
              <a:rPr lang="en-US" dirty="0"/>
              <a:t>Drag picture to placeholder or click icon to add</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2789178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ig text (purple)">
    <p:bg>
      <p:bgPr>
        <a:solidFill>
          <a:schemeClr val="accent3"/>
        </a:soli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137161" y="91440"/>
            <a:ext cx="8778172" cy="4404360"/>
          </a:xfrm>
        </p:spPr>
        <p:txBody>
          <a:bodyPr/>
          <a:lstStyle>
            <a:lvl1pPr>
              <a:defRPr sz="9600" b="0">
                <a:solidFill>
                  <a:schemeClr val="tx1"/>
                </a:solidFill>
              </a:defRPr>
            </a:lvl1pPr>
          </a:lstStyle>
          <a:p>
            <a:r>
              <a:rPr lang="en-US" dirty="0"/>
              <a:t>Click to edit Master title style</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7201136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ig text, double (purpl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5CD4EB8-96B2-164A-B0DF-BDBFACB7302A}"/>
              </a:ext>
            </a:extLst>
          </p:cNvPr>
          <p:cNvPicPr>
            <a:picLocks/>
          </p:cNvPicPr>
          <p:nvPr userDrawn="1"/>
        </p:nvPicPr>
        <p:blipFill rotWithShape="1">
          <a:blip r:embed="rId2" cstate="screen">
            <a:extLst>
              <a:ext uri="{28A0092B-C50C-407E-A947-70E740481C1C}">
                <a14:useLocalDpi xmlns:a14="http://schemas.microsoft.com/office/drawing/2010/main"/>
              </a:ext>
            </a:extLst>
          </a:blip>
          <a:srcRect t="442"/>
          <a:stretch/>
        </p:blipFill>
        <p:spPr>
          <a:xfrm>
            <a:off x="0" y="0"/>
            <a:ext cx="9144000" cy="5143500"/>
          </a:xfrm>
          <a:prstGeom prst="rect">
            <a:avLst/>
          </a:prstGeom>
        </p:spPr>
      </p:pic>
      <p:sp>
        <p:nvSpPr>
          <p:cNvPr id="2" name="Title"/>
          <p:cNvSpPr>
            <a:spLocks noGrp="1"/>
          </p:cNvSpPr>
          <p:nvPr>
            <p:ph type="title"/>
          </p:nvPr>
        </p:nvSpPr>
        <p:spPr>
          <a:xfrm>
            <a:off x="182880" y="173736"/>
            <a:ext cx="4206239" cy="4404360"/>
          </a:xfrm>
        </p:spPr>
        <p:txBody>
          <a:bodyPr/>
          <a:lstStyle>
            <a:lvl1pPr>
              <a:defRPr sz="4800" b="0" i="0">
                <a:latin typeface="IBM Plex Sans Light" panose="020B0403050203000203" pitchFamily="34" charset="0"/>
              </a:defRPr>
            </a:lvl1pPr>
          </a:lstStyle>
          <a:p>
            <a:r>
              <a:rPr lang="en-US" dirty="0"/>
              <a:t>Click to edit Master title style</a:t>
            </a:r>
          </a:p>
        </p:txBody>
      </p:sp>
      <p:sp>
        <p:nvSpPr>
          <p:cNvPr id="3" name="Footer Placeholder"/>
          <p:cNvSpPr>
            <a:spLocks noGrp="1"/>
          </p:cNvSpPr>
          <p:nvPr>
            <p:ph type="ftr" sz="quarter" idx="10"/>
          </p:nvPr>
        </p:nvSpPr>
        <p:spPr/>
        <p:txBody>
          <a:bodyPr/>
          <a:lstStyle/>
          <a:p>
            <a:r>
              <a:rPr lang="en-US"/>
              <a:t>© 2022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11" name="Text Placeholder 10">
            <a:extLst>
              <a:ext uri="{FF2B5EF4-FFF2-40B4-BE49-F238E27FC236}">
                <a16:creationId xmlns:a16="http://schemas.microsoft.com/office/drawing/2014/main" id="{2D79256C-1FB7-9543-ACAD-40F6C8188E04}"/>
              </a:ext>
            </a:extLst>
          </p:cNvPr>
          <p:cNvSpPr>
            <a:spLocks noGrp="1"/>
          </p:cNvSpPr>
          <p:nvPr>
            <p:ph type="body" sz="quarter" idx="12"/>
          </p:nvPr>
        </p:nvSpPr>
        <p:spPr>
          <a:xfrm>
            <a:off x="4745736" y="173736"/>
            <a:ext cx="4206240" cy="4407408"/>
          </a:xfrm>
        </p:spPr>
        <p:txBody>
          <a:bodyPr/>
          <a:lstStyle>
            <a:lvl1pPr>
              <a:lnSpc>
                <a:spcPct val="90000"/>
              </a:lnSpc>
              <a:spcBef>
                <a:spcPts val="0"/>
              </a:spcBef>
              <a:defRPr sz="4800"/>
            </a:lvl1pPr>
          </a:lstStyle>
          <a:p>
            <a:pPr lvl="0"/>
            <a:r>
              <a:rPr lang="en-US" dirty="0"/>
              <a:t>Click to edit Master text styles</a:t>
            </a:r>
          </a:p>
        </p:txBody>
      </p:sp>
    </p:spTree>
    <p:extLst>
      <p:ext uri="{BB962C8B-B14F-4D97-AF65-F5344CB8AC3E}">
        <p14:creationId xmlns:p14="http://schemas.microsoft.com/office/powerpoint/2010/main" val="763104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quote purple">
    <p:bg>
      <p:bgPr>
        <a:solidFill>
          <a:schemeClr val="accent3"/>
        </a:soli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210313" y="201168"/>
            <a:ext cx="5562535" cy="4294632"/>
          </a:xfrm>
        </p:spPr>
        <p:txBody>
          <a:bodyPr/>
          <a:lstStyle/>
          <a:p>
            <a:r>
              <a:rPr lang="en-US" dirty="0"/>
              <a:t>Click to edit Master title style</a:t>
            </a:r>
          </a:p>
        </p:txBody>
      </p:sp>
      <p:sp>
        <p:nvSpPr>
          <p:cNvPr id="3" name="Footer Placeholder"/>
          <p:cNvSpPr>
            <a:spLocks noGrp="1"/>
          </p:cNvSpPr>
          <p:nvPr>
            <p:ph type="ftr" sz="quarter" idx="10"/>
          </p:nvPr>
        </p:nvSpPr>
        <p:spPr/>
        <p:txBody>
          <a:bodyPr/>
          <a:lstStyle/>
          <a:p>
            <a:r>
              <a:rPr lang="en-US"/>
              <a:t>© 2022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0668067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text, half-image (teal)">
    <p:bg>
      <p:bgPr>
        <a:solidFill>
          <a:schemeClr val="accent3"/>
        </a:soli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lvl1pPr>
              <a:defRPr>
                <a:solidFill>
                  <a:schemeClr val="tx1"/>
                </a:solidFill>
              </a:defRPr>
            </a:lvl1pPr>
          </a:lstStyle>
          <a:p>
            <a:r>
              <a:rPr lang="en-US" dirty="0"/>
              <a:t>Click to edit Master title style</a:t>
            </a:r>
          </a:p>
        </p:txBody>
      </p:sp>
      <p:sp>
        <p:nvSpPr>
          <p:cNvPr id="8" name="Text Placeholder"/>
          <p:cNvSpPr>
            <a:spLocks noGrp="1"/>
          </p:cNvSpPr>
          <p:nvPr>
            <p:ph type="body" sz="quarter" idx="13"/>
          </p:nvPr>
        </p:nvSpPr>
        <p:spPr>
          <a:xfrm>
            <a:off x="219456" y="2550486"/>
            <a:ext cx="4123944" cy="192405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p:cNvSpPr>
            <a:spLocks noGrp="1"/>
          </p:cNvSpPr>
          <p:nvPr>
            <p:ph type="pic" sz="quarter" idx="14" hasCustomPrompt="1"/>
          </p:nvPr>
        </p:nvSpPr>
        <p:spPr>
          <a:xfrm>
            <a:off x="4572000" y="0"/>
            <a:ext cx="4572000" cy="5143500"/>
          </a:xfrm>
        </p:spPr>
        <p:txBody>
          <a:bodyPr lIns="91440" tIns="91440" rIns="91440" bIns="91440"/>
          <a:lstStyle>
            <a:lvl1pPr>
              <a:defRPr>
                <a:solidFill>
                  <a:schemeClr val="tx1"/>
                </a:solidFill>
              </a:defRPr>
            </a:lvl1pPr>
          </a:lstStyle>
          <a:p>
            <a:r>
              <a:rPr lang="en-US" dirty="0"/>
              <a:t>Drag picture to placeholder or click icon to add</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8321332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dirty="0"/>
              <a:t>Click to edit Master title style</a:t>
            </a:r>
          </a:p>
        </p:txBody>
      </p:sp>
      <p:sp>
        <p:nvSpPr>
          <p:cNvPr id="8" name="Text Placeholder"/>
          <p:cNvSpPr>
            <a:spLocks noGrp="1"/>
          </p:cNvSpPr>
          <p:nvPr>
            <p:ph type="body" sz="quarter" idx="13"/>
          </p:nvPr>
        </p:nvSpPr>
        <p:spPr>
          <a:xfrm>
            <a:off x="219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1"/>
          <p:cNvSpPr>
            <a:spLocks noGrp="1"/>
          </p:cNvSpPr>
          <p:nvPr>
            <p:ph sz="quarter" idx="17"/>
          </p:nvPr>
        </p:nvSpPr>
        <p:spPr>
          <a:xfrm>
            <a:off x="4572000" y="0"/>
            <a:ext cx="2286000" cy="2571750"/>
          </a:xfrm>
          <a:solidFill>
            <a:srgbClr val="F4F4F4"/>
          </a:solidFill>
          <a:ln>
            <a:noFill/>
          </a:ln>
        </p:spPr>
        <p:txBody>
          <a:bodyPr lIns="219456" tIns="201168" rIns="228600" bIns="228600"/>
          <a:lstStyle>
            <a:lvl1pPr>
              <a:defRPr>
                <a:solidFill>
                  <a:schemeClr val="tx1"/>
                </a:solidFill>
              </a:defRPr>
            </a:lvl1pPr>
          </a:lstStyle>
          <a:p>
            <a:pPr lvl="0"/>
            <a:r>
              <a:rPr lang="en-US" dirty="0"/>
              <a:t>Click to edit Master text styles</a:t>
            </a:r>
          </a:p>
        </p:txBody>
      </p:sp>
      <p:sp>
        <p:nvSpPr>
          <p:cNvPr id="10" name="Content Placeholder 2"/>
          <p:cNvSpPr>
            <a:spLocks noGrp="1"/>
          </p:cNvSpPr>
          <p:nvPr>
            <p:ph sz="quarter" idx="18"/>
          </p:nvPr>
        </p:nvSpPr>
        <p:spPr>
          <a:xfrm>
            <a:off x="6858000" y="0"/>
            <a:ext cx="2286000" cy="2571750"/>
          </a:xfrm>
          <a:solidFill>
            <a:schemeClr val="accent1"/>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2" name="Content Placeholder 3"/>
          <p:cNvSpPr>
            <a:spLocks noGrp="1"/>
          </p:cNvSpPr>
          <p:nvPr>
            <p:ph sz="quarter" idx="19"/>
          </p:nvPr>
        </p:nvSpPr>
        <p:spPr>
          <a:xfrm>
            <a:off x="4572000" y="2570163"/>
            <a:ext cx="4572000" cy="2573337"/>
          </a:xfrm>
          <a:gradFill>
            <a:gsLst>
              <a:gs pos="19000">
                <a:srgbClr val="D4BBFF"/>
              </a:gs>
              <a:gs pos="0">
                <a:srgbClr val="4589FF">
                  <a:alpha val="80000"/>
                </a:srgbClr>
              </a:gs>
              <a:gs pos="65000">
                <a:schemeClr val="bg1"/>
              </a:gs>
            </a:gsLst>
            <a:lin ang="18900000" scaled="0"/>
          </a:gradFill>
          <a:ln>
            <a:noFill/>
          </a:ln>
        </p:spPr>
        <p:txBody>
          <a:bodyPr lIns="219456" tIns="201168" rIns="228600" bIns="228600"/>
          <a:lstStyle>
            <a:lvl1pPr>
              <a:defRPr>
                <a:solidFill>
                  <a:schemeClr val="tx1"/>
                </a:solidFill>
              </a:defRPr>
            </a:lvl1pPr>
          </a:lstStyle>
          <a:p>
            <a:pPr lvl="0"/>
            <a:r>
              <a:rPr lang="en-US" dirty="0"/>
              <a:t>Click to edit Master text styles</a:t>
            </a:r>
          </a:p>
        </p:txBody>
      </p:sp>
      <p:sp>
        <p:nvSpPr>
          <p:cNvPr id="3" name="Footer Placeholder"/>
          <p:cNvSpPr>
            <a:spLocks noGrp="1"/>
          </p:cNvSpPr>
          <p:nvPr>
            <p:ph type="ftr" sz="quarter" idx="10"/>
          </p:nvPr>
        </p:nvSpPr>
        <p:spPr/>
        <p:txBody>
          <a:bodyPr/>
          <a:lstStyle/>
          <a:p>
            <a:r>
              <a:rPr lang="en-US"/>
              <a:t>©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4634752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insight, text, boxes (purple)">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dirty="0"/>
              <a:t>Click to edit Master title style</a:t>
            </a:r>
          </a:p>
        </p:txBody>
      </p:sp>
      <p:sp>
        <p:nvSpPr>
          <p:cNvPr id="8" name="Text Placeholder"/>
          <p:cNvSpPr>
            <a:spLocks noGrp="1"/>
          </p:cNvSpPr>
          <p:nvPr>
            <p:ph type="body" sz="quarter" idx="13"/>
          </p:nvPr>
        </p:nvSpPr>
        <p:spPr>
          <a:xfrm>
            <a:off x="219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1"/>
          <p:cNvSpPr>
            <a:spLocks noGrp="1"/>
          </p:cNvSpPr>
          <p:nvPr>
            <p:ph sz="quarter" idx="17"/>
          </p:nvPr>
        </p:nvSpPr>
        <p:spPr>
          <a:xfrm>
            <a:off x="4572000" y="0"/>
            <a:ext cx="2286000" cy="2571750"/>
          </a:xfrm>
          <a:solidFill>
            <a:srgbClr val="F4F4F4"/>
          </a:solidFill>
          <a:ln>
            <a:noFill/>
          </a:ln>
        </p:spPr>
        <p:txBody>
          <a:bodyPr lIns="219456" tIns="201168" rIns="228600" bIns="228600"/>
          <a:lstStyle>
            <a:lvl1pPr>
              <a:defRPr>
                <a:solidFill>
                  <a:schemeClr val="tx1"/>
                </a:solidFill>
              </a:defRPr>
            </a:lvl1pPr>
          </a:lstStyle>
          <a:p>
            <a:pPr lvl="0"/>
            <a:r>
              <a:rPr lang="en-US" dirty="0"/>
              <a:t>Click to edit Master text styles</a:t>
            </a:r>
          </a:p>
        </p:txBody>
      </p:sp>
      <p:sp>
        <p:nvSpPr>
          <p:cNvPr id="10" name="Content Placeholder 2"/>
          <p:cNvSpPr>
            <a:spLocks noGrp="1"/>
          </p:cNvSpPr>
          <p:nvPr>
            <p:ph sz="quarter" idx="18"/>
          </p:nvPr>
        </p:nvSpPr>
        <p:spPr>
          <a:xfrm>
            <a:off x="6858000" y="0"/>
            <a:ext cx="2286000" cy="2571750"/>
          </a:xfrm>
          <a:solidFill>
            <a:schemeClr val="accent1"/>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2" name="Content Placeholder 3"/>
          <p:cNvSpPr>
            <a:spLocks noGrp="1"/>
          </p:cNvSpPr>
          <p:nvPr>
            <p:ph sz="quarter" idx="19"/>
          </p:nvPr>
        </p:nvSpPr>
        <p:spPr>
          <a:xfrm>
            <a:off x="4572000" y="2570163"/>
            <a:ext cx="4572000" cy="2573337"/>
          </a:xfrm>
          <a:solidFill>
            <a:schemeClr val="accent3"/>
          </a:solidFill>
          <a:ln>
            <a:noFill/>
          </a:ln>
        </p:spPr>
        <p:txBody>
          <a:bodyPr lIns="219456" tIns="201168" rIns="228600" bIns="228600"/>
          <a:lstStyle>
            <a:lvl1pPr>
              <a:defRPr>
                <a:solidFill>
                  <a:schemeClr val="tx1"/>
                </a:solidFill>
              </a:defRPr>
            </a:lvl1pPr>
          </a:lstStyle>
          <a:p>
            <a:pPr lvl="0"/>
            <a:r>
              <a:rPr lang="en-US" dirty="0"/>
              <a:t>Click to edit Master text styles</a:t>
            </a:r>
          </a:p>
        </p:txBody>
      </p:sp>
      <p:sp>
        <p:nvSpPr>
          <p:cNvPr id="3" name="Footer Placeholder"/>
          <p:cNvSpPr>
            <a:spLocks noGrp="1"/>
          </p:cNvSpPr>
          <p:nvPr>
            <p:ph type="ftr" sz="quarter" idx="10"/>
          </p:nvPr>
        </p:nvSpPr>
        <p:spPr/>
        <p:txBody>
          <a:bodyPr/>
          <a:lstStyle/>
          <a:p>
            <a:r>
              <a:rPr lang="en-US"/>
              <a:t>©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94856665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insight, text, boxes_top right gradient">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dirty="0"/>
              <a:t>Click to edit Master title style</a:t>
            </a:r>
          </a:p>
        </p:txBody>
      </p:sp>
      <p:sp>
        <p:nvSpPr>
          <p:cNvPr id="8" name="Text Placeholder"/>
          <p:cNvSpPr>
            <a:spLocks noGrp="1"/>
          </p:cNvSpPr>
          <p:nvPr>
            <p:ph type="body" sz="quarter" idx="13"/>
          </p:nvPr>
        </p:nvSpPr>
        <p:spPr>
          <a:xfrm>
            <a:off x="219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1"/>
          <p:cNvSpPr>
            <a:spLocks noGrp="1"/>
          </p:cNvSpPr>
          <p:nvPr>
            <p:ph sz="quarter" idx="17"/>
          </p:nvPr>
        </p:nvSpPr>
        <p:spPr>
          <a:xfrm>
            <a:off x="4572000" y="0"/>
            <a:ext cx="2286000" cy="2571750"/>
          </a:xfrm>
          <a:solidFill>
            <a:srgbClr val="F4F4F4"/>
          </a:solidFill>
          <a:ln>
            <a:noFill/>
          </a:ln>
        </p:spPr>
        <p:txBody>
          <a:bodyPr lIns="219456" tIns="201168" rIns="228600" bIns="228600"/>
          <a:lstStyle>
            <a:lvl1pPr>
              <a:defRPr>
                <a:solidFill>
                  <a:schemeClr val="tx1"/>
                </a:solidFill>
              </a:defRPr>
            </a:lvl1pPr>
          </a:lstStyle>
          <a:p>
            <a:pPr lvl="0"/>
            <a:r>
              <a:rPr lang="en-US" dirty="0"/>
              <a:t>Click to edit Master text styles</a:t>
            </a:r>
          </a:p>
        </p:txBody>
      </p:sp>
      <p:sp>
        <p:nvSpPr>
          <p:cNvPr id="10" name="Content Placeholder 2"/>
          <p:cNvSpPr>
            <a:spLocks noGrp="1"/>
          </p:cNvSpPr>
          <p:nvPr>
            <p:ph sz="quarter" idx="18"/>
          </p:nvPr>
        </p:nvSpPr>
        <p:spPr>
          <a:xfrm>
            <a:off x="6858000" y="0"/>
            <a:ext cx="2286000" cy="2571750"/>
          </a:xfrm>
          <a:gradFill>
            <a:gsLst>
              <a:gs pos="19000">
                <a:srgbClr val="D4BBFF"/>
              </a:gs>
              <a:gs pos="0">
                <a:srgbClr val="4589FF">
                  <a:alpha val="80000"/>
                </a:srgbClr>
              </a:gs>
              <a:gs pos="65000">
                <a:schemeClr val="bg1"/>
              </a:gs>
            </a:gsLst>
            <a:lin ang="18900000" scaled="0"/>
          </a:gradFill>
          <a:ln>
            <a:noFill/>
          </a:ln>
        </p:spPr>
        <p:txBody>
          <a:bodyPr lIns="219456" tIns="201168" rIns="228600" bIns="228600"/>
          <a:lstStyle>
            <a:lvl1pPr>
              <a:defRPr>
                <a:solidFill>
                  <a:schemeClr val="tx1"/>
                </a:solidFill>
              </a:defRPr>
            </a:lvl1pPr>
          </a:lstStyle>
          <a:p>
            <a:pPr lvl="0"/>
            <a:r>
              <a:rPr lang="en-US" dirty="0"/>
              <a:t>Click to edit Master text styles</a:t>
            </a:r>
          </a:p>
        </p:txBody>
      </p:sp>
      <p:sp>
        <p:nvSpPr>
          <p:cNvPr id="12" name="Content Placeholder 3"/>
          <p:cNvSpPr>
            <a:spLocks noGrp="1"/>
          </p:cNvSpPr>
          <p:nvPr>
            <p:ph sz="quarter" idx="19"/>
          </p:nvPr>
        </p:nvSpPr>
        <p:spPr>
          <a:xfrm>
            <a:off x="4572000" y="2570163"/>
            <a:ext cx="4572000" cy="2573337"/>
          </a:xfrm>
          <a:solidFill>
            <a:schemeClr val="tx2"/>
          </a:solidFill>
          <a:ln>
            <a:noFill/>
          </a:ln>
        </p:spPr>
        <p:txBody>
          <a:bodyPr lIns="219456" tIns="201168" rIns="228600" bIns="228600"/>
          <a:lstStyle>
            <a:lvl1pPr>
              <a:defRPr>
                <a:solidFill>
                  <a:schemeClr val="tx1"/>
                </a:solidFill>
              </a:defRPr>
            </a:lvl1pPr>
          </a:lstStyle>
          <a:p>
            <a:pPr lvl="0"/>
            <a:r>
              <a:rPr lang="en-US" dirty="0"/>
              <a:t>Click to edit Master text styles</a:t>
            </a:r>
          </a:p>
        </p:txBody>
      </p:sp>
      <p:sp>
        <p:nvSpPr>
          <p:cNvPr id="3" name="Footer Placeholder"/>
          <p:cNvSpPr>
            <a:spLocks noGrp="1"/>
          </p:cNvSpPr>
          <p:nvPr>
            <p:ph type="ftr" sz="quarter" idx="10"/>
          </p:nvPr>
        </p:nvSpPr>
        <p:spPr/>
        <p:txBody>
          <a:bodyPr/>
          <a:lstStyle/>
          <a:p>
            <a:r>
              <a:rPr lang="en-US"/>
              <a:t>©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998126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with page contents) blue">
    <p:bg>
      <p:bgPr>
        <a:solidFill>
          <a:schemeClr val="accent1"/>
        </a:soli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0100"/>
          </a:xfrm>
        </p:spPr>
        <p:txBody>
          <a:bodyPr/>
          <a:lstStyle>
            <a:lvl1pPr>
              <a:defRPr>
                <a:solidFill>
                  <a:schemeClr val="bg1"/>
                </a:solidFill>
              </a:defRPr>
            </a:lvl1pPr>
          </a:lstStyle>
          <a:p>
            <a:r>
              <a:rPr lang="en-US" dirty="0"/>
              <a:t>Click to edit Master title style</a:t>
            </a:r>
          </a:p>
        </p:txBody>
      </p:sp>
      <p:sp>
        <p:nvSpPr>
          <p:cNvPr id="8" name="Text Placeholder 1"/>
          <p:cNvSpPr>
            <a:spLocks noGrp="1"/>
          </p:cNvSpPr>
          <p:nvPr>
            <p:ph type="body" sz="quarter" idx="13"/>
          </p:nvPr>
        </p:nvSpPr>
        <p:spPr>
          <a:xfrm>
            <a:off x="219456" y="1243584"/>
            <a:ext cx="4123944" cy="3252216"/>
          </a:xfrm>
        </p:spPr>
        <p:txBody>
          <a:bodyPr/>
          <a:lstStyle>
            <a:lvl1pPr>
              <a:spcBef>
                <a:spcPts val="0"/>
              </a:spcBef>
              <a:defRPr>
                <a:solidFill>
                  <a:schemeClr val="bg1"/>
                </a:solidFill>
              </a:defRPr>
            </a:lvl1pPr>
            <a:lvl2pPr marL="0" indent="0">
              <a:spcBef>
                <a:spcPts val="0"/>
              </a:spcBef>
              <a:buNone/>
              <a:defRPr>
                <a:solidFill>
                  <a:schemeClr val="bg1"/>
                </a:solidFill>
              </a:defRPr>
            </a:lvl2pPr>
            <a:lvl3pPr marL="201615" indent="0">
              <a:buNone/>
              <a:defRPr/>
            </a:lvl3pPr>
            <a:lvl4pPr marL="434981" indent="0">
              <a:buNone/>
              <a:defRPr/>
            </a:lvl4pPr>
            <a:lvl5pPr marL="631833" indent="0">
              <a:buNone/>
              <a:defRPr/>
            </a:lvl5pPr>
          </a:lstStyle>
          <a:p>
            <a:pPr lvl="0"/>
            <a:r>
              <a:rPr lang="en-US" dirty="0"/>
              <a:t>Click to edit Master text styles</a:t>
            </a:r>
          </a:p>
          <a:p>
            <a:pPr lvl="1"/>
            <a:r>
              <a:rPr lang="en-US" dirty="0"/>
              <a:t>Second level</a:t>
            </a:r>
          </a:p>
          <a:p>
            <a:pPr lvl="1"/>
            <a:r>
              <a:rPr lang="en-US" dirty="0"/>
              <a:t>Third level</a:t>
            </a:r>
          </a:p>
          <a:p>
            <a:pPr lvl="1"/>
            <a:r>
              <a:rPr lang="en-US" dirty="0"/>
              <a:t>Fourth level</a:t>
            </a:r>
          </a:p>
          <a:p>
            <a:pPr lvl="1"/>
            <a:r>
              <a:rPr lang="en-US" dirty="0"/>
              <a:t>Fifth level</a:t>
            </a:r>
          </a:p>
        </p:txBody>
      </p:sp>
      <p:sp>
        <p:nvSpPr>
          <p:cNvPr id="6" name="Text Placeholder 2"/>
          <p:cNvSpPr>
            <a:spLocks noGrp="1"/>
          </p:cNvSpPr>
          <p:nvPr>
            <p:ph type="body" sz="quarter" idx="12"/>
          </p:nvPr>
        </p:nvSpPr>
        <p:spPr>
          <a:xfrm>
            <a:off x="4791456" y="1243584"/>
            <a:ext cx="4123944" cy="3252216"/>
          </a:xfrm>
        </p:spPr>
        <p:txBody>
          <a:bodyPr/>
          <a:lstStyle>
            <a:lvl1pPr>
              <a:spcBef>
                <a:spcPts val="0"/>
              </a:spcBef>
              <a:defRPr>
                <a:solidFill>
                  <a:schemeClr val="bg1"/>
                </a:solidFill>
              </a:defRPr>
            </a:lvl1pPr>
            <a:lvl2pPr marL="0" indent="0">
              <a:spcBef>
                <a:spcPts val="0"/>
              </a:spcBef>
              <a:buNone/>
              <a:defRPr>
                <a:solidFill>
                  <a:schemeClr val="bg1"/>
                </a:solidFill>
              </a:defRPr>
            </a:lvl2pPr>
            <a:lvl3pPr marL="201615" indent="0">
              <a:buNone/>
              <a:defRPr/>
            </a:lvl3pPr>
            <a:lvl4pPr marL="434981" indent="0">
              <a:buNone/>
              <a:defRPr/>
            </a:lvl4pPr>
            <a:lvl5pPr marL="631833" indent="0">
              <a:buNone/>
              <a:defRPr/>
            </a:lvl5pPr>
          </a:lstStyle>
          <a:p>
            <a:pPr lvl="0"/>
            <a:r>
              <a:rPr lang="en-US" dirty="0"/>
              <a:t>Click to edit Master text styles</a:t>
            </a:r>
          </a:p>
          <a:p>
            <a:pPr lvl="0"/>
            <a:r>
              <a:rPr lang="en-US" dirty="0"/>
              <a:t>Second level</a:t>
            </a:r>
          </a:p>
          <a:p>
            <a:pPr lvl="1"/>
            <a:r>
              <a:rPr lang="en-US" dirty="0"/>
              <a:t>Third level</a:t>
            </a:r>
          </a:p>
          <a:p>
            <a:pPr lvl="1"/>
            <a:r>
              <a:rPr lang="en-US" dirty="0"/>
              <a:t>Fourth level</a:t>
            </a:r>
          </a:p>
          <a:p>
            <a:pPr lvl="1"/>
            <a:r>
              <a:rPr lang="en-US" dirty="0"/>
              <a:t>Fifth level</a:t>
            </a:r>
          </a:p>
        </p:txBody>
      </p:sp>
      <p:sp>
        <p:nvSpPr>
          <p:cNvPr id="3" name="Footer Placeholder"/>
          <p:cNvSpPr>
            <a:spLocks noGrp="1"/>
          </p:cNvSpPr>
          <p:nvPr>
            <p:ph type="ftr" sz="quarter" idx="10"/>
          </p:nvPr>
        </p:nvSpPr>
        <p:spPr/>
        <p:txBody>
          <a:bodyPr/>
          <a:lstStyle>
            <a:lvl1pPr>
              <a:defRPr>
                <a:solidFill>
                  <a:schemeClr val="bg1"/>
                </a:solidFill>
              </a:defRPr>
            </a:lvl1pPr>
          </a:lstStyle>
          <a:p>
            <a:r>
              <a:rPr lang="en-US"/>
              <a:t>©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11729619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insight, text, boxes_top right gradient">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dirty="0"/>
              <a:t>Click to edit Master title style</a:t>
            </a:r>
          </a:p>
        </p:txBody>
      </p:sp>
      <p:sp>
        <p:nvSpPr>
          <p:cNvPr id="8" name="Text Placeholder"/>
          <p:cNvSpPr>
            <a:spLocks noGrp="1"/>
          </p:cNvSpPr>
          <p:nvPr>
            <p:ph type="body" sz="quarter" idx="13"/>
          </p:nvPr>
        </p:nvSpPr>
        <p:spPr>
          <a:xfrm>
            <a:off x="219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1"/>
          <p:cNvSpPr>
            <a:spLocks noGrp="1"/>
          </p:cNvSpPr>
          <p:nvPr>
            <p:ph sz="quarter" idx="17"/>
          </p:nvPr>
        </p:nvSpPr>
        <p:spPr>
          <a:xfrm>
            <a:off x="4572000" y="0"/>
            <a:ext cx="2286000" cy="2571750"/>
          </a:xfrm>
          <a:solidFill>
            <a:srgbClr val="F4F4F4"/>
          </a:solidFill>
          <a:ln>
            <a:noFill/>
          </a:ln>
        </p:spPr>
        <p:txBody>
          <a:bodyPr lIns="219456" tIns="201168" rIns="228600" bIns="228600"/>
          <a:lstStyle>
            <a:lvl1pPr>
              <a:defRPr>
                <a:solidFill>
                  <a:schemeClr val="tx1"/>
                </a:solidFill>
              </a:defRPr>
            </a:lvl1pPr>
          </a:lstStyle>
          <a:p>
            <a:pPr lvl="0"/>
            <a:r>
              <a:rPr lang="en-US" dirty="0"/>
              <a:t>Click to edit Master text styles</a:t>
            </a:r>
          </a:p>
        </p:txBody>
      </p:sp>
      <p:sp>
        <p:nvSpPr>
          <p:cNvPr id="10" name="Content Placeholder 2"/>
          <p:cNvSpPr>
            <a:spLocks noGrp="1"/>
          </p:cNvSpPr>
          <p:nvPr>
            <p:ph sz="quarter" idx="18"/>
          </p:nvPr>
        </p:nvSpPr>
        <p:spPr>
          <a:xfrm>
            <a:off x="6858000" y="0"/>
            <a:ext cx="2286000" cy="2571750"/>
          </a:xfrm>
          <a:solidFill>
            <a:schemeClr val="accent3"/>
          </a:solidFill>
          <a:ln>
            <a:noFill/>
          </a:ln>
        </p:spPr>
        <p:txBody>
          <a:bodyPr lIns="219456" tIns="201168" rIns="228600" bIns="228600"/>
          <a:lstStyle>
            <a:lvl1pPr>
              <a:defRPr>
                <a:solidFill>
                  <a:schemeClr val="tx1"/>
                </a:solidFill>
              </a:defRPr>
            </a:lvl1pPr>
          </a:lstStyle>
          <a:p>
            <a:pPr lvl="0"/>
            <a:r>
              <a:rPr lang="en-US" dirty="0"/>
              <a:t>Click to edit Master text styles</a:t>
            </a:r>
          </a:p>
        </p:txBody>
      </p:sp>
      <p:sp>
        <p:nvSpPr>
          <p:cNvPr id="12" name="Content Placeholder 3"/>
          <p:cNvSpPr>
            <a:spLocks noGrp="1"/>
          </p:cNvSpPr>
          <p:nvPr>
            <p:ph sz="quarter" idx="19"/>
          </p:nvPr>
        </p:nvSpPr>
        <p:spPr>
          <a:xfrm>
            <a:off x="4572000" y="2570163"/>
            <a:ext cx="4572000" cy="2573337"/>
          </a:xfrm>
          <a:solidFill>
            <a:schemeClr val="tx2"/>
          </a:solidFill>
          <a:ln>
            <a:noFill/>
          </a:ln>
        </p:spPr>
        <p:txBody>
          <a:bodyPr lIns="219456" tIns="201168" rIns="228600" bIns="228600"/>
          <a:lstStyle>
            <a:lvl1pPr>
              <a:defRPr>
                <a:solidFill>
                  <a:schemeClr val="tx1"/>
                </a:solidFill>
              </a:defRPr>
            </a:lvl1pPr>
          </a:lstStyle>
          <a:p>
            <a:pPr lvl="0"/>
            <a:r>
              <a:rPr lang="en-US" dirty="0"/>
              <a:t>Click to edit Master text styles</a:t>
            </a:r>
          </a:p>
        </p:txBody>
      </p:sp>
      <p:sp>
        <p:nvSpPr>
          <p:cNvPr id="3" name="Footer Placeholder"/>
          <p:cNvSpPr>
            <a:spLocks noGrp="1"/>
          </p:cNvSpPr>
          <p:nvPr>
            <p:ph type="ftr" sz="quarter" idx="10"/>
          </p:nvPr>
        </p:nvSpPr>
        <p:spPr/>
        <p:txBody>
          <a:bodyPr/>
          <a:lstStyle/>
          <a:p>
            <a:r>
              <a:rPr lang="en-US"/>
              <a:t>©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4022805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oxes (1 large, 4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9144000" cy="2569463"/>
          </a:xfrm>
          <a:noFill/>
        </p:spPr>
        <p:txBody>
          <a:bodyPr lIns="182880" tIns="164592" rIns="228600" bIns="228600"/>
          <a:lstStyle>
            <a:lvl1pPr>
              <a:defRPr sz="4800"/>
            </a:lvl1pPr>
          </a:lstStyle>
          <a:p>
            <a:r>
              <a:rPr lang="en-US" dirty="0"/>
              <a:t>Click to edit Master title style</a:t>
            </a:r>
          </a:p>
        </p:txBody>
      </p:sp>
      <p:sp>
        <p:nvSpPr>
          <p:cNvPr id="13" name="Content Placeholder 1"/>
          <p:cNvSpPr>
            <a:spLocks noGrp="1"/>
          </p:cNvSpPr>
          <p:nvPr>
            <p:ph sz="quarter" idx="20"/>
          </p:nvPr>
        </p:nvSpPr>
        <p:spPr>
          <a:xfrm>
            <a:off x="0" y="2570163"/>
            <a:ext cx="2286000" cy="2573337"/>
          </a:xfrm>
          <a:gradFill>
            <a:gsLst>
              <a:gs pos="19000">
                <a:srgbClr val="D4BBFF"/>
              </a:gs>
              <a:gs pos="0">
                <a:srgbClr val="4589FF">
                  <a:alpha val="80000"/>
                </a:srgbClr>
              </a:gs>
              <a:gs pos="65000">
                <a:schemeClr val="bg1"/>
              </a:gs>
            </a:gsLst>
            <a:lin ang="18900000" scaled="0"/>
          </a:gradFill>
        </p:spPr>
        <p:txBody>
          <a:bodyPr lIns="219456" tIns="201168" rIns="228600" bIns="228600"/>
          <a:lstStyle>
            <a:lvl1pPr>
              <a:defRPr>
                <a:solidFill>
                  <a:schemeClr val="tx1"/>
                </a:solidFill>
              </a:defRPr>
            </a:lvl1pPr>
          </a:lstStyle>
          <a:p>
            <a:pPr lvl="0"/>
            <a:r>
              <a:rPr lang="en-US"/>
              <a:t>Click to edit Master text styles</a:t>
            </a:r>
          </a:p>
        </p:txBody>
      </p:sp>
      <p:sp>
        <p:nvSpPr>
          <p:cNvPr id="12" name="Content Placeholder 2"/>
          <p:cNvSpPr>
            <a:spLocks noGrp="1"/>
          </p:cNvSpPr>
          <p:nvPr>
            <p:ph sz="quarter" idx="19"/>
          </p:nvPr>
        </p:nvSpPr>
        <p:spPr>
          <a:xfrm>
            <a:off x="2286001" y="2570163"/>
            <a:ext cx="2286000" cy="2573337"/>
          </a:xfrm>
          <a:gradFill>
            <a:gsLst>
              <a:gs pos="19000">
                <a:srgbClr val="D4BBFF"/>
              </a:gs>
              <a:gs pos="0">
                <a:srgbClr val="4589FF">
                  <a:alpha val="80000"/>
                </a:srgbClr>
              </a:gs>
              <a:gs pos="65000">
                <a:schemeClr val="bg1"/>
              </a:gs>
            </a:gsLst>
            <a:lin ang="18900000" scaled="0"/>
          </a:gradFill>
          <a:ln>
            <a:noFill/>
          </a:ln>
        </p:spPr>
        <p:txBody>
          <a:bodyPr lIns="219456" tIns="201168" rIns="228600" bIns="228600"/>
          <a:lstStyle>
            <a:lvl1pPr>
              <a:defRPr>
                <a:solidFill>
                  <a:schemeClr val="tx1"/>
                </a:solidFill>
              </a:defRPr>
            </a:lvl1pPr>
          </a:lstStyle>
          <a:p>
            <a:pPr lvl="0"/>
            <a:r>
              <a:rPr lang="en-US"/>
              <a:t>Click to edit Master text styles</a:t>
            </a:r>
          </a:p>
        </p:txBody>
      </p:sp>
      <p:sp>
        <p:nvSpPr>
          <p:cNvPr id="9" name="Content Placeholder 3"/>
          <p:cNvSpPr>
            <a:spLocks noGrp="1"/>
          </p:cNvSpPr>
          <p:nvPr>
            <p:ph sz="quarter" idx="17"/>
          </p:nvPr>
        </p:nvSpPr>
        <p:spPr>
          <a:xfrm>
            <a:off x="4572000" y="2570162"/>
            <a:ext cx="2286000" cy="2573338"/>
          </a:xfrm>
          <a:gradFill>
            <a:gsLst>
              <a:gs pos="19000">
                <a:srgbClr val="D4BBFF"/>
              </a:gs>
              <a:gs pos="0">
                <a:srgbClr val="4589FF">
                  <a:alpha val="80000"/>
                </a:srgbClr>
              </a:gs>
              <a:gs pos="65000">
                <a:schemeClr val="bg1"/>
              </a:gs>
            </a:gsLst>
            <a:lin ang="18900000" scaled="0"/>
          </a:gradFill>
          <a:ln>
            <a:noFill/>
          </a:ln>
        </p:spPr>
        <p:txBody>
          <a:bodyPr lIns="219456" tIns="201168" rIns="228600" bIns="228600"/>
          <a:lstStyle>
            <a:lvl1pPr>
              <a:defRPr>
                <a:solidFill>
                  <a:schemeClr val="tx1"/>
                </a:solidFill>
              </a:defRPr>
            </a:lvl1pPr>
          </a:lstStyle>
          <a:p>
            <a:pPr lvl="0"/>
            <a:r>
              <a:rPr lang="en-US"/>
              <a:t>Click to edit Master text styles</a:t>
            </a:r>
          </a:p>
        </p:txBody>
      </p:sp>
      <p:sp>
        <p:nvSpPr>
          <p:cNvPr id="10" name="Content Placeholder 4"/>
          <p:cNvSpPr>
            <a:spLocks noGrp="1"/>
          </p:cNvSpPr>
          <p:nvPr>
            <p:ph sz="quarter" idx="18"/>
          </p:nvPr>
        </p:nvSpPr>
        <p:spPr>
          <a:xfrm>
            <a:off x="6858000" y="2570162"/>
            <a:ext cx="2286000" cy="2573338"/>
          </a:xfrm>
          <a:gradFill>
            <a:gsLst>
              <a:gs pos="19000">
                <a:srgbClr val="D4BBFF"/>
              </a:gs>
              <a:gs pos="0">
                <a:srgbClr val="4589FF">
                  <a:alpha val="80000"/>
                </a:srgbClr>
              </a:gs>
              <a:gs pos="65000">
                <a:schemeClr val="bg1"/>
              </a:gs>
            </a:gsLst>
            <a:lin ang="18900000" scaled="0"/>
          </a:gradFill>
          <a:ln>
            <a:noFill/>
          </a:ln>
        </p:spPr>
        <p:txBody>
          <a:bodyPr lIns="219456" tIns="201168" rIns="228600" bIns="228600"/>
          <a:lstStyle>
            <a:lvl1pPr>
              <a:defRPr>
                <a:solidFill>
                  <a:schemeClr val="tx1"/>
                </a:solidFill>
              </a:defRPr>
            </a:lvl1pPr>
          </a:lstStyle>
          <a:p>
            <a:pPr lvl="0"/>
            <a:r>
              <a:rPr lang="en-US" dirty="0"/>
              <a:t>Click to edit Master text styles</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5935118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oxes (1 large, 4 small) alt">
    <p:spTree>
      <p:nvGrpSpPr>
        <p:cNvPr id="1" name=""/>
        <p:cNvGrpSpPr/>
        <p:nvPr/>
      </p:nvGrpSpPr>
      <p:grpSpPr>
        <a:xfrm>
          <a:off x="0" y="0"/>
          <a:ext cx="0" cy="0"/>
          <a:chOff x="0" y="0"/>
          <a:chExt cx="0" cy="0"/>
        </a:xfrm>
      </p:grpSpPr>
      <p:sp>
        <p:nvSpPr>
          <p:cNvPr id="2" name="Title"/>
          <p:cNvSpPr>
            <a:spLocks noGrp="1"/>
          </p:cNvSpPr>
          <p:nvPr>
            <p:ph type="title"/>
          </p:nvPr>
        </p:nvSpPr>
        <p:spPr>
          <a:xfrm>
            <a:off x="0" y="-1"/>
            <a:ext cx="9144000" cy="2569463"/>
          </a:xfrm>
          <a:noFill/>
        </p:spPr>
        <p:txBody>
          <a:bodyPr lIns="182880" tIns="164592" rIns="228600" bIns="228600"/>
          <a:lstStyle>
            <a:lvl1pPr>
              <a:defRPr sz="4800"/>
            </a:lvl1pPr>
          </a:lstStyle>
          <a:p>
            <a:r>
              <a:rPr lang="en-US" dirty="0"/>
              <a:t>Click to edit Master title style</a:t>
            </a:r>
          </a:p>
        </p:txBody>
      </p:sp>
      <p:sp>
        <p:nvSpPr>
          <p:cNvPr id="13" name="Content Placeholder 1"/>
          <p:cNvSpPr>
            <a:spLocks noGrp="1"/>
          </p:cNvSpPr>
          <p:nvPr>
            <p:ph sz="quarter" idx="20"/>
          </p:nvPr>
        </p:nvSpPr>
        <p:spPr>
          <a:xfrm>
            <a:off x="0" y="2570163"/>
            <a:ext cx="2286000" cy="2573337"/>
          </a:xfrm>
          <a:solidFill>
            <a:srgbClr val="F4F4F4"/>
          </a:solidFill>
        </p:spPr>
        <p:txBody>
          <a:bodyPr lIns="219456" tIns="201168" rIns="228600" bIns="228600"/>
          <a:lstStyle>
            <a:lvl1pPr>
              <a:defRPr>
                <a:solidFill>
                  <a:schemeClr val="tx1"/>
                </a:solidFill>
              </a:defRPr>
            </a:lvl1pPr>
          </a:lstStyle>
          <a:p>
            <a:pPr lvl="0"/>
            <a:r>
              <a:rPr lang="en-US"/>
              <a:t>Click to edit Master text styles</a:t>
            </a:r>
          </a:p>
        </p:txBody>
      </p:sp>
      <p:sp>
        <p:nvSpPr>
          <p:cNvPr id="12" name="Content Placeholder 2"/>
          <p:cNvSpPr>
            <a:spLocks noGrp="1"/>
          </p:cNvSpPr>
          <p:nvPr>
            <p:ph sz="quarter" idx="19"/>
          </p:nvPr>
        </p:nvSpPr>
        <p:spPr>
          <a:xfrm>
            <a:off x="2286001" y="2570163"/>
            <a:ext cx="2286000" cy="2573337"/>
          </a:xfrm>
          <a:solidFill>
            <a:schemeClr val="accent3"/>
          </a:solidFill>
          <a:ln>
            <a:noFill/>
          </a:ln>
        </p:spPr>
        <p:txBody>
          <a:bodyPr lIns="219456" tIns="201168" rIns="228600" bIns="228600"/>
          <a:lstStyle>
            <a:lvl1pPr>
              <a:defRPr>
                <a:solidFill>
                  <a:schemeClr val="tx1"/>
                </a:solidFill>
              </a:defRPr>
            </a:lvl1pPr>
          </a:lstStyle>
          <a:p>
            <a:pPr lvl="0"/>
            <a:r>
              <a:rPr lang="en-US"/>
              <a:t>Click to edit Master text styles</a:t>
            </a:r>
          </a:p>
        </p:txBody>
      </p:sp>
      <p:sp>
        <p:nvSpPr>
          <p:cNvPr id="9" name="Content Placeholder 3"/>
          <p:cNvSpPr>
            <a:spLocks noGrp="1"/>
          </p:cNvSpPr>
          <p:nvPr>
            <p:ph sz="quarter" idx="17"/>
          </p:nvPr>
        </p:nvSpPr>
        <p:spPr>
          <a:xfrm>
            <a:off x="4572000" y="2570162"/>
            <a:ext cx="2286000" cy="2573338"/>
          </a:xfrm>
          <a:solidFill>
            <a:schemeClr val="accent1"/>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0" name="Content Placeholder 4"/>
          <p:cNvSpPr>
            <a:spLocks noGrp="1"/>
          </p:cNvSpPr>
          <p:nvPr>
            <p:ph sz="quarter" idx="18"/>
          </p:nvPr>
        </p:nvSpPr>
        <p:spPr>
          <a:xfrm>
            <a:off x="6858000" y="2570162"/>
            <a:ext cx="2286000" cy="2573338"/>
          </a:xfrm>
          <a:solidFill>
            <a:schemeClr val="accent2"/>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solidFill>
                <a:schemeClr val="bg1"/>
              </a:solidFill>
            </a:endParaRPr>
          </a:p>
        </p:txBody>
      </p:sp>
    </p:spTree>
    <p:extLst>
      <p:ext uri="{BB962C8B-B14F-4D97-AF65-F5344CB8AC3E}">
        <p14:creationId xmlns:p14="http://schemas.microsoft.com/office/powerpoint/2010/main" val="237523913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oxes (4 tall)">
    <p:spTree>
      <p:nvGrpSpPr>
        <p:cNvPr id="1" name=""/>
        <p:cNvGrpSpPr/>
        <p:nvPr/>
      </p:nvGrpSpPr>
      <p:grpSpPr>
        <a:xfrm>
          <a:off x="0" y="0"/>
          <a:ext cx="0" cy="0"/>
          <a:chOff x="0" y="0"/>
          <a:chExt cx="0" cy="0"/>
        </a:xfrm>
      </p:grpSpPr>
      <p:sp>
        <p:nvSpPr>
          <p:cNvPr id="11" name="Content Placeholder 1"/>
          <p:cNvSpPr>
            <a:spLocks noGrp="1"/>
          </p:cNvSpPr>
          <p:nvPr>
            <p:ph sz="quarter" idx="12"/>
          </p:nvPr>
        </p:nvSpPr>
        <p:spPr>
          <a:xfrm>
            <a:off x="0" y="0"/>
            <a:ext cx="2286000" cy="5148072"/>
          </a:xfrm>
          <a:gradFill>
            <a:gsLst>
              <a:gs pos="19000">
                <a:srgbClr val="D4BBFF"/>
              </a:gs>
              <a:gs pos="0">
                <a:srgbClr val="4589FF">
                  <a:alpha val="80000"/>
                </a:srgbClr>
              </a:gs>
              <a:gs pos="65000">
                <a:schemeClr val="bg1"/>
              </a:gs>
            </a:gsLst>
            <a:lin ang="18900000" scaled="0"/>
          </a:gradFill>
        </p:spPr>
        <p:txBody>
          <a:bodyPr lIns="219456" tIns="201168" rIns="228600" bIns="228600"/>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quarter" idx="13"/>
          </p:nvPr>
        </p:nvSpPr>
        <p:spPr>
          <a:xfrm>
            <a:off x="2286000" y="0"/>
            <a:ext cx="2286000" cy="5148072"/>
          </a:xfrm>
          <a:gradFill>
            <a:gsLst>
              <a:gs pos="19000">
                <a:srgbClr val="D4BBFF"/>
              </a:gs>
              <a:gs pos="0">
                <a:srgbClr val="4589FF">
                  <a:alpha val="80000"/>
                </a:srgbClr>
              </a:gs>
              <a:gs pos="65000">
                <a:schemeClr val="bg1"/>
              </a:gs>
            </a:gsLst>
            <a:lin ang="18900000" scaled="0"/>
          </a:gradFill>
        </p:spPr>
        <p:txBody>
          <a:bodyPr lIns="219456" tIns="201168" rIns="228600" bIns="228600"/>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p:cNvSpPr>
            <a:spLocks noGrp="1"/>
          </p:cNvSpPr>
          <p:nvPr>
            <p:ph sz="quarter" idx="14"/>
          </p:nvPr>
        </p:nvSpPr>
        <p:spPr>
          <a:xfrm>
            <a:off x="4572000" y="0"/>
            <a:ext cx="2286000" cy="5148072"/>
          </a:xfrm>
          <a:gradFill>
            <a:gsLst>
              <a:gs pos="19000">
                <a:srgbClr val="D4BBFF"/>
              </a:gs>
              <a:gs pos="0">
                <a:srgbClr val="4589FF">
                  <a:alpha val="80000"/>
                </a:srgbClr>
              </a:gs>
              <a:gs pos="65000">
                <a:schemeClr val="bg1"/>
              </a:gs>
            </a:gsLst>
            <a:lin ang="18900000" scaled="0"/>
          </a:gradFill>
        </p:spPr>
        <p:txBody>
          <a:bodyPr lIns="219456" tIns="201168" rIns="228600" bIns="228600"/>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4"/>
          <p:cNvSpPr>
            <a:spLocks noGrp="1"/>
          </p:cNvSpPr>
          <p:nvPr>
            <p:ph sz="quarter" idx="15"/>
          </p:nvPr>
        </p:nvSpPr>
        <p:spPr>
          <a:xfrm>
            <a:off x="6858000" y="0"/>
            <a:ext cx="2286000" cy="5148072"/>
          </a:xfrm>
          <a:gradFill>
            <a:gsLst>
              <a:gs pos="19000">
                <a:srgbClr val="D4BBFF"/>
              </a:gs>
              <a:gs pos="0">
                <a:srgbClr val="4589FF">
                  <a:alpha val="80000"/>
                </a:srgbClr>
              </a:gs>
              <a:gs pos="65000">
                <a:schemeClr val="bg1"/>
              </a:gs>
            </a:gsLst>
            <a:lin ang="18900000" scaled="0"/>
          </a:gradFill>
        </p:spPr>
        <p:txBody>
          <a:bodyPr lIns="219456" tIns="201168" rIns="228600" bIns="228600"/>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94089117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oxes (4 tall) alt">
    <p:spTree>
      <p:nvGrpSpPr>
        <p:cNvPr id="1" name=""/>
        <p:cNvGrpSpPr/>
        <p:nvPr/>
      </p:nvGrpSpPr>
      <p:grpSpPr>
        <a:xfrm>
          <a:off x="0" y="0"/>
          <a:ext cx="0" cy="0"/>
          <a:chOff x="0" y="0"/>
          <a:chExt cx="0" cy="0"/>
        </a:xfrm>
      </p:grpSpPr>
      <p:sp>
        <p:nvSpPr>
          <p:cNvPr id="11" name="Content Placeholder 1"/>
          <p:cNvSpPr>
            <a:spLocks noGrp="1"/>
          </p:cNvSpPr>
          <p:nvPr>
            <p:ph sz="quarter" idx="12"/>
          </p:nvPr>
        </p:nvSpPr>
        <p:spPr>
          <a:xfrm>
            <a:off x="0" y="0"/>
            <a:ext cx="2286000" cy="5148072"/>
          </a:xfrm>
          <a:solidFill>
            <a:srgbClr val="F4F4F4"/>
          </a:solidFill>
        </p:spPr>
        <p:txBody>
          <a:bodyPr lIns="219456" tIns="201168" rIns="228600" bIns="228600"/>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quarter" idx="13"/>
          </p:nvPr>
        </p:nvSpPr>
        <p:spPr>
          <a:xfrm>
            <a:off x="2286000" y="0"/>
            <a:ext cx="2286000" cy="5148072"/>
          </a:xfrm>
          <a:solidFill>
            <a:schemeClr val="accent3"/>
          </a:solidFill>
        </p:spPr>
        <p:txBody>
          <a:bodyPr lIns="219456" tIns="201168" rIns="228600" bIns="228600"/>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p:cNvSpPr>
            <a:spLocks noGrp="1"/>
          </p:cNvSpPr>
          <p:nvPr>
            <p:ph sz="quarter" idx="14"/>
          </p:nvPr>
        </p:nvSpPr>
        <p:spPr>
          <a:xfrm>
            <a:off x="4572000" y="0"/>
            <a:ext cx="2286000" cy="5148072"/>
          </a:xfrm>
          <a:solidFill>
            <a:schemeClr val="accent1"/>
          </a:solidFill>
        </p:spPr>
        <p:txBody>
          <a:bodyPr lIns="219456" tIns="201168" rIns="228600" bIns="228600"/>
          <a:lstStyle>
            <a:lvl1pPr>
              <a:buClr>
                <a:schemeClr val="tx1"/>
              </a:buClr>
              <a:defRPr>
                <a:solidFill>
                  <a:schemeClr val="bg1"/>
                </a:solidFill>
              </a:defRPr>
            </a:lvl1pPr>
            <a:lvl2pPr>
              <a:buClr>
                <a:schemeClr val="tx1"/>
              </a:buClr>
              <a:defRPr>
                <a:solidFill>
                  <a:schemeClr val="bg1"/>
                </a:solidFill>
              </a:defRPr>
            </a:lvl2pPr>
            <a:lvl3pPr>
              <a:buClr>
                <a:schemeClr val="tx1"/>
              </a:buClr>
              <a:defRPr>
                <a:solidFill>
                  <a:schemeClr val="bg1"/>
                </a:solidFill>
              </a:defRPr>
            </a:lvl3pPr>
            <a:lvl4pPr>
              <a:buClr>
                <a:schemeClr val="tx1"/>
              </a:buClr>
              <a:defRPr>
                <a:solidFill>
                  <a:schemeClr val="bg1"/>
                </a:solidFill>
              </a:defRPr>
            </a:lvl4pPr>
            <a:lvl5pPr>
              <a:buClr>
                <a:schemeClr val="tx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4"/>
          <p:cNvSpPr>
            <a:spLocks noGrp="1"/>
          </p:cNvSpPr>
          <p:nvPr>
            <p:ph sz="quarter" idx="15"/>
          </p:nvPr>
        </p:nvSpPr>
        <p:spPr>
          <a:xfrm>
            <a:off x="6858000" y="0"/>
            <a:ext cx="2286000" cy="5148072"/>
          </a:xfrm>
          <a:solidFill>
            <a:schemeClr val="accent2"/>
          </a:solidFill>
        </p:spPr>
        <p:txBody>
          <a:bodyPr lIns="219456" tIns="201168" rIns="228600" bIns="228600"/>
          <a:lstStyle>
            <a:lvl1pPr>
              <a:buClr>
                <a:schemeClr val="tx1"/>
              </a:buClr>
              <a:defRPr>
                <a:solidFill>
                  <a:schemeClr val="bg1"/>
                </a:solidFill>
              </a:defRPr>
            </a:lvl1pPr>
            <a:lvl2pPr>
              <a:buClr>
                <a:schemeClr val="tx1"/>
              </a:buClr>
              <a:defRPr>
                <a:solidFill>
                  <a:schemeClr val="bg1"/>
                </a:solidFill>
              </a:defRPr>
            </a:lvl2pPr>
            <a:lvl3pPr>
              <a:buClr>
                <a:schemeClr val="tx1"/>
              </a:buClr>
              <a:defRPr>
                <a:solidFill>
                  <a:schemeClr val="bg1"/>
                </a:solidFill>
              </a:defRPr>
            </a:lvl3pPr>
            <a:lvl4pPr>
              <a:buClr>
                <a:schemeClr val="tx1"/>
              </a:buClr>
              <a:defRPr>
                <a:solidFill>
                  <a:schemeClr val="bg1"/>
                </a:solidFill>
              </a:defRPr>
            </a:lvl4pPr>
            <a:lvl5pPr>
              <a:buClr>
                <a:schemeClr val="tx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solidFill>
                <a:schemeClr val="bg1"/>
              </a:solidFill>
            </a:endParaRPr>
          </a:p>
        </p:txBody>
      </p:sp>
    </p:spTree>
    <p:extLst>
      <p:ext uri="{BB962C8B-B14F-4D97-AF65-F5344CB8AC3E}">
        <p14:creationId xmlns:p14="http://schemas.microsoft.com/office/powerpoint/2010/main" val="16720016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ibm sign-off with gradient (purpl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F6ED01A-C7E7-AA49-89AB-5411C3D383D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pic>
        <p:nvPicPr>
          <p:cNvPr id="5" name="Picture" descr="IBM 8-bar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23196" y="2312885"/>
            <a:ext cx="1297608" cy="517732"/>
          </a:xfrm>
          <a:prstGeom prst="rect">
            <a:avLst/>
          </a:prstGeom>
        </p:spPr>
      </p:pic>
      <p:sp>
        <p:nvSpPr>
          <p:cNvPr id="3" name="Footer Placeholder"/>
          <p:cNvSpPr>
            <a:spLocks noGrp="1"/>
          </p:cNvSpPr>
          <p:nvPr>
            <p:ph type="ftr" sz="quarter" idx="10"/>
          </p:nvPr>
        </p:nvSpPr>
        <p:spPr/>
        <p:txBody>
          <a:bodyPr/>
          <a:lstStyle/>
          <a:p>
            <a:r>
              <a:rPr lang="en-US"/>
              <a:t>© 2022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2688390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title, text, half-image">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dirty="0"/>
              <a:t>Click to edit Master title style</a:t>
            </a:r>
          </a:p>
        </p:txBody>
      </p:sp>
      <p:sp>
        <p:nvSpPr>
          <p:cNvPr id="8" name="Text Placeholder"/>
          <p:cNvSpPr>
            <a:spLocks noGrp="1"/>
          </p:cNvSpPr>
          <p:nvPr>
            <p:ph type="body" sz="quarter" idx="13"/>
          </p:nvPr>
        </p:nvSpPr>
        <p:spPr>
          <a:xfrm>
            <a:off x="219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p:cNvSpPr>
            <a:spLocks noGrp="1"/>
          </p:cNvSpPr>
          <p:nvPr>
            <p:ph type="pic" sz="quarter" idx="14"/>
          </p:nvPr>
        </p:nvSpPr>
        <p:spPr>
          <a:xfrm>
            <a:off x="4572000" y="0"/>
            <a:ext cx="4572000" cy="5143500"/>
          </a:xfrm>
        </p:spPr>
        <p:txBody>
          <a:bodyPr lIns="91440" tIns="91440" rIns="91440" bIns="91440"/>
          <a:lstStyle/>
          <a:p>
            <a:r>
              <a:rPr lang="en-US" dirty="0"/>
              <a:t>Drag picture to placeholder or click icon to add</a:t>
            </a:r>
          </a:p>
        </p:txBody>
      </p:sp>
      <p:sp>
        <p:nvSpPr>
          <p:cNvPr id="3" name="Footer Placeholder"/>
          <p:cNvSpPr>
            <a:spLocks noGrp="1"/>
          </p:cNvSpPr>
          <p:nvPr>
            <p:ph type="ftr" sz="quarter" idx="10"/>
          </p:nvPr>
        </p:nvSpPr>
        <p:spPr/>
        <p:txBody>
          <a:bodyPr/>
          <a:lstStyle/>
          <a:p>
            <a:r>
              <a:rPr lang="en-US"/>
              <a:t>© 2022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46089857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title, text (four column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dirty="0"/>
              <a:t>Click to edit Master title style</a:t>
            </a:r>
          </a:p>
        </p:txBody>
      </p:sp>
      <p:sp>
        <p:nvSpPr>
          <p:cNvPr id="6" name="Text Placeholder 1"/>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sz="quarter" idx="13"/>
          </p:nvPr>
        </p:nvSpPr>
        <p:spPr>
          <a:xfrm>
            <a:off x="2505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p:cNvSpPr>
            <a:spLocks noGrp="1"/>
          </p:cNvSpPr>
          <p:nvPr>
            <p:ph type="body" sz="quarter" idx="14"/>
          </p:nvPr>
        </p:nvSpPr>
        <p:spPr>
          <a:xfrm>
            <a:off x="4791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15"/>
          </p:nvPr>
        </p:nvSpPr>
        <p:spPr>
          <a:xfrm>
            <a:off x="7077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a:t>© 2022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72167669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title, blank">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p:cNvSpPr>
            <a:spLocks noGrp="1"/>
          </p:cNvSpPr>
          <p:nvPr>
            <p:ph type="ftr" sz="quarter" idx="10"/>
          </p:nvPr>
        </p:nvSpPr>
        <p:spPr/>
        <p:txBody>
          <a:bodyPr/>
          <a:lstStyle/>
          <a:p>
            <a:r>
              <a:rPr lang="en-US"/>
              <a:t>© 2022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54093251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ver with gradient (teal)">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7109F7-77D4-FF4D-BD5B-3427233193A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 y="0"/>
            <a:ext cx="4572000" cy="5143500"/>
          </a:xfrm>
          <a:prstGeom prst="rect">
            <a:avLst/>
          </a:prstGeom>
        </p:spPr>
      </p:pic>
      <p:sp>
        <p:nvSpPr>
          <p:cNvPr id="2" name="Title"/>
          <p:cNvSpPr>
            <a:spLocks noGrp="1"/>
          </p:cNvSpPr>
          <p:nvPr>
            <p:ph type="title"/>
          </p:nvPr>
        </p:nvSpPr>
        <p:spPr/>
        <p:txBody>
          <a:bodyPr/>
          <a:lstStyle>
            <a:lvl1pPr>
              <a:defRPr>
                <a:solidFill>
                  <a:schemeClr val="tx1"/>
                </a:solidFill>
              </a:defRPr>
            </a:lvl1pPr>
          </a:lstStyle>
          <a:p>
            <a:r>
              <a:rPr lang="en-US" dirty="0"/>
              <a:t>Click to edit Master title style</a:t>
            </a:r>
          </a:p>
        </p:txBody>
      </p:sp>
      <p:pic>
        <p:nvPicPr>
          <p:cNvPr id="6" name="Pictur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93812" y="4692553"/>
            <a:ext cx="521589" cy="208108"/>
          </a:xfrm>
          <a:prstGeom prst="rect">
            <a:avLst/>
          </a:prstGeom>
        </p:spPr>
      </p:pic>
      <p:sp>
        <p:nvSpPr>
          <p:cNvPr id="8" name="Text Placeholder">
            <a:extLst>
              <a:ext uri="{FF2B5EF4-FFF2-40B4-BE49-F238E27FC236}">
                <a16:creationId xmlns:a16="http://schemas.microsoft.com/office/drawing/2014/main" id="{CB5E8AD4-9A11-E84C-B4F6-250935A22707}"/>
              </a:ext>
            </a:extLst>
          </p:cNvPr>
          <p:cNvSpPr>
            <a:spLocks noGrp="1"/>
          </p:cNvSpPr>
          <p:nvPr>
            <p:ph type="body" sz="quarter" idx="12"/>
          </p:nvPr>
        </p:nvSpPr>
        <p:spPr>
          <a:xfrm>
            <a:off x="4791456" y="201168"/>
            <a:ext cx="4123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Graphic 8">
            <a:extLst>
              <a:ext uri="{FF2B5EF4-FFF2-40B4-BE49-F238E27FC236}">
                <a16:creationId xmlns:a16="http://schemas.microsoft.com/office/drawing/2014/main" id="{C1A90B83-F10F-E341-B541-D1F93365239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28600" y="4747633"/>
            <a:ext cx="2333056" cy="202874"/>
          </a:xfrm>
          <a:prstGeom prst="rect">
            <a:avLst/>
          </a:prstGeom>
        </p:spPr>
      </p:pic>
    </p:spTree>
    <p:extLst>
      <p:ext uri="{BB962C8B-B14F-4D97-AF65-F5344CB8AC3E}">
        <p14:creationId xmlns:p14="http://schemas.microsoft.com/office/powerpoint/2010/main" val="2331732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act, number">
    <p:spTree>
      <p:nvGrpSpPr>
        <p:cNvPr id="1" name=""/>
        <p:cNvGrpSpPr/>
        <p:nvPr/>
      </p:nvGrpSpPr>
      <p:grpSpPr>
        <a:xfrm>
          <a:off x="0" y="0"/>
          <a:ext cx="0" cy="0"/>
          <a:chOff x="0" y="0"/>
          <a:chExt cx="0" cy="0"/>
        </a:xfrm>
      </p:grpSpPr>
      <p:sp>
        <p:nvSpPr>
          <p:cNvPr id="2" name="Title"/>
          <p:cNvSpPr>
            <a:spLocks noGrp="1"/>
          </p:cNvSpPr>
          <p:nvPr>
            <p:ph type="title"/>
          </p:nvPr>
        </p:nvSpPr>
        <p:spPr>
          <a:xfrm>
            <a:off x="219456" y="219456"/>
            <a:ext cx="4133088" cy="804672"/>
          </a:xfrm>
        </p:spPr>
        <p:txBody>
          <a:bodyPr/>
          <a:lstStyle>
            <a:lvl1pPr>
              <a:defRPr sz="1600"/>
            </a:lvl1pPr>
          </a:lstStyle>
          <a:p>
            <a:r>
              <a:rPr lang="en-US" dirty="0"/>
              <a:t>Click to edit Master title style</a:t>
            </a:r>
          </a:p>
        </p:txBody>
      </p:sp>
      <p:sp>
        <p:nvSpPr>
          <p:cNvPr id="6" name="Text Placeholder"/>
          <p:cNvSpPr>
            <a:spLocks noGrp="1"/>
          </p:cNvSpPr>
          <p:nvPr>
            <p:ph type="body" sz="quarter" idx="12"/>
          </p:nvPr>
        </p:nvSpPr>
        <p:spPr>
          <a:xfrm>
            <a:off x="137160" y="1133856"/>
            <a:ext cx="4206240" cy="3361944"/>
          </a:xfrm>
        </p:spPr>
        <p:txBody>
          <a:bodyPr/>
          <a:lstStyle>
            <a:lvl1pPr>
              <a:lnSpc>
                <a:spcPct val="90000"/>
              </a:lnSpc>
              <a:defRPr sz="9600" b="0" i="0">
                <a:latin typeface="IBM Plex Sans Light" panose="020B0403050203000203" pitchFamily="34" charset="0"/>
              </a:defRPr>
            </a:lvl1pPr>
          </a:lstStyle>
          <a:p>
            <a:pPr lvl="0"/>
            <a:r>
              <a:rPr lang="en-US" dirty="0"/>
              <a:t>Click to edit Master text styles</a:t>
            </a:r>
          </a:p>
        </p:txBody>
      </p:sp>
      <p:sp>
        <p:nvSpPr>
          <p:cNvPr id="3" name="Footer Placeholder"/>
          <p:cNvSpPr>
            <a:spLocks noGrp="1"/>
          </p:cNvSpPr>
          <p:nvPr>
            <p:ph type="ftr" sz="quarter" idx="10"/>
          </p:nvPr>
        </p:nvSpPr>
        <p:spPr/>
        <p:txBody>
          <a:bodyPr/>
          <a:lstStyle/>
          <a:p>
            <a:r>
              <a:rPr lang="en-US"/>
              <a:t>© 2022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5726051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ver with gradient (teal) al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7109F7-77D4-FF4D-BD5B-3427233193A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 y="0"/>
            <a:ext cx="4572000" cy="5143500"/>
          </a:xfrm>
          <a:prstGeom prst="rect">
            <a:avLst/>
          </a:prstGeom>
        </p:spPr>
      </p:pic>
      <p:sp>
        <p:nvSpPr>
          <p:cNvPr id="2" name="Title"/>
          <p:cNvSpPr>
            <a:spLocks noGrp="1"/>
          </p:cNvSpPr>
          <p:nvPr>
            <p:ph type="title"/>
          </p:nvPr>
        </p:nvSpPr>
        <p:spPr/>
        <p:txBody>
          <a:bodyPr/>
          <a:lstStyle>
            <a:lvl1pPr>
              <a:defRPr>
                <a:solidFill>
                  <a:schemeClr val="tx1"/>
                </a:solidFill>
              </a:defRPr>
            </a:lvl1pPr>
          </a:lstStyle>
          <a:p>
            <a:r>
              <a:rPr lang="en-US" dirty="0"/>
              <a:t>Click to edit Master title style</a:t>
            </a:r>
          </a:p>
        </p:txBody>
      </p:sp>
      <p:pic>
        <p:nvPicPr>
          <p:cNvPr id="6" name="Pictur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93812" y="4692553"/>
            <a:ext cx="521589" cy="208108"/>
          </a:xfrm>
          <a:prstGeom prst="rect">
            <a:avLst/>
          </a:prstGeom>
        </p:spPr>
      </p:pic>
      <p:sp>
        <p:nvSpPr>
          <p:cNvPr id="8" name="Text Placeholder">
            <a:extLst>
              <a:ext uri="{FF2B5EF4-FFF2-40B4-BE49-F238E27FC236}">
                <a16:creationId xmlns:a16="http://schemas.microsoft.com/office/drawing/2014/main" id="{CB5E8AD4-9A11-E84C-B4F6-250935A22707}"/>
              </a:ext>
            </a:extLst>
          </p:cNvPr>
          <p:cNvSpPr>
            <a:spLocks noGrp="1"/>
          </p:cNvSpPr>
          <p:nvPr>
            <p:ph type="body" sz="quarter" idx="12"/>
          </p:nvPr>
        </p:nvSpPr>
        <p:spPr>
          <a:xfrm>
            <a:off x="4791456" y="201168"/>
            <a:ext cx="4123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Graphic 6">
            <a:extLst>
              <a:ext uri="{FF2B5EF4-FFF2-40B4-BE49-F238E27FC236}">
                <a16:creationId xmlns:a16="http://schemas.microsoft.com/office/drawing/2014/main" id="{6A9C2C9A-0605-F841-8C3E-DCE56813652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28600" y="4740433"/>
            <a:ext cx="1888066" cy="170308"/>
          </a:xfrm>
          <a:prstGeom prst="rect">
            <a:avLst/>
          </a:prstGeom>
        </p:spPr>
      </p:pic>
    </p:spTree>
    <p:extLst>
      <p:ext uri="{BB962C8B-B14F-4D97-AF65-F5344CB8AC3E}">
        <p14:creationId xmlns:p14="http://schemas.microsoft.com/office/powerpoint/2010/main" val="189263272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ver with tri-gradient (teal)">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6B9B720-1EE2-AF4D-A184-34DB9491CDA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Title"/>
          <p:cNvSpPr>
            <a:spLocks noGrp="1"/>
          </p:cNvSpPr>
          <p:nvPr>
            <p:ph type="title"/>
          </p:nvPr>
        </p:nvSpPr>
        <p:spPr/>
        <p:txBody>
          <a:bodyPr/>
          <a:lstStyle>
            <a:lvl1pPr>
              <a:defRPr>
                <a:solidFill>
                  <a:schemeClr val="tx1"/>
                </a:solidFill>
              </a:defRPr>
            </a:lvl1pPr>
          </a:lstStyle>
          <a:p>
            <a:r>
              <a:rPr lang="en-US" dirty="0"/>
              <a:t>Click to edit Master title style</a:t>
            </a:r>
          </a:p>
        </p:txBody>
      </p:sp>
      <p:pic>
        <p:nvPicPr>
          <p:cNvPr id="6" name="Pictur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93812" y="4692553"/>
            <a:ext cx="521589" cy="208108"/>
          </a:xfrm>
          <a:prstGeom prst="rect">
            <a:avLst/>
          </a:prstGeom>
        </p:spPr>
      </p:pic>
      <p:pic>
        <p:nvPicPr>
          <p:cNvPr id="9" name="Graphic 8">
            <a:extLst>
              <a:ext uri="{FF2B5EF4-FFF2-40B4-BE49-F238E27FC236}">
                <a16:creationId xmlns:a16="http://schemas.microsoft.com/office/drawing/2014/main" id="{250AFD36-A618-EC47-BD8D-C94D3103526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28600" y="4747633"/>
            <a:ext cx="2333056" cy="202874"/>
          </a:xfrm>
          <a:prstGeom prst="rect">
            <a:avLst/>
          </a:prstGeom>
        </p:spPr>
      </p:pic>
    </p:spTree>
    <p:extLst>
      <p:ext uri="{BB962C8B-B14F-4D97-AF65-F5344CB8AC3E}">
        <p14:creationId xmlns:p14="http://schemas.microsoft.com/office/powerpoint/2010/main" val="354542906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ver with tri-gradient (teal) al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6B9B720-1EE2-AF4D-A184-34DB9491CDA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Title"/>
          <p:cNvSpPr>
            <a:spLocks noGrp="1"/>
          </p:cNvSpPr>
          <p:nvPr>
            <p:ph type="title"/>
          </p:nvPr>
        </p:nvSpPr>
        <p:spPr/>
        <p:txBody>
          <a:bodyPr/>
          <a:lstStyle>
            <a:lvl1pPr>
              <a:defRPr>
                <a:solidFill>
                  <a:schemeClr val="tx1"/>
                </a:solidFill>
              </a:defRPr>
            </a:lvl1pPr>
          </a:lstStyle>
          <a:p>
            <a:r>
              <a:rPr lang="en-US" dirty="0"/>
              <a:t>Click to edit Master title style</a:t>
            </a:r>
          </a:p>
        </p:txBody>
      </p:sp>
      <p:pic>
        <p:nvPicPr>
          <p:cNvPr id="6" name="Pictur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93812" y="4692553"/>
            <a:ext cx="521589" cy="208108"/>
          </a:xfrm>
          <a:prstGeom prst="rect">
            <a:avLst/>
          </a:prstGeom>
        </p:spPr>
      </p:pic>
      <p:pic>
        <p:nvPicPr>
          <p:cNvPr id="8" name="Graphic 7">
            <a:extLst>
              <a:ext uri="{FF2B5EF4-FFF2-40B4-BE49-F238E27FC236}">
                <a16:creationId xmlns:a16="http://schemas.microsoft.com/office/drawing/2014/main" id="{372DF1D2-0DB2-A248-8F18-673C512D499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28600" y="4740433"/>
            <a:ext cx="1888066" cy="170308"/>
          </a:xfrm>
          <a:prstGeom prst="rect">
            <a:avLst/>
          </a:prstGeom>
        </p:spPr>
      </p:pic>
    </p:spTree>
    <p:extLst>
      <p:ext uri="{BB962C8B-B14F-4D97-AF65-F5344CB8AC3E}">
        <p14:creationId xmlns:p14="http://schemas.microsoft.com/office/powerpoint/2010/main" val="33052779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divider with gradient (teal)">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5A4D5EC-3770-5F45-9B0D-2B51EE5EFE6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20574"/>
            <a:ext cx="9180576" cy="5164074"/>
          </a:xfrm>
          <a:prstGeom prst="rect">
            <a:avLst/>
          </a:prstGeom>
        </p:spPr>
      </p:pic>
      <p:sp>
        <p:nvSpPr>
          <p:cNvPr id="2" name="Title"/>
          <p:cNvSpPr>
            <a:spLocks noGrp="1"/>
          </p:cNvSpPr>
          <p:nvPr>
            <p:ph type="title"/>
          </p:nvPr>
        </p:nvSpPr>
        <p:spPr/>
        <p:txBody>
          <a:bodyPr/>
          <a:lstStyle/>
          <a:p>
            <a:r>
              <a:rPr lang="en-US" dirty="0"/>
              <a:t>Click to edit Master title style</a:t>
            </a:r>
          </a:p>
        </p:txBody>
      </p:sp>
      <p:sp>
        <p:nvSpPr>
          <p:cNvPr id="3" name="Footer Placeholder"/>
          <p:cNvSpPr>
            <a:spLocks noGrp="1"/>
          </p:cNvSpPr>
          <p:nvPr>
            <p:ph type="ftr" sz="quarter" idx="10"/>
          </p:nvPr>
        </p:nvSpPr>
        <p:spPr/>
        <p:txBody>
          <a:bodyPr/>
          <a:lstStyle/>
          <a:p>
            <a:r>
              <a:rPr lang="en-US"/>
              <a:t>© 2022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82214918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divider teal">
    <p:bg>
      <p:bgPr>
        <a:solidFill>
          <a:srgbClr val="3DDBD9"/>
        </a:soli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1724590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fact, number (teal)">
    <p:bg>
      <p:bgPr>
        <a:solidFill>
          <a:srgbClr val="3DDBD9"/>
        </a:soli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219456" y="219456"/>
            <a:ext cx="4133088" cy="804672"/>
          </a:xfrm>
        </p:spPr>
        <p:txBody>
          <a:bodyPr/>
          <a:lstStyle>
            <a:lvl1pPr>
              <a:defRPr sz="1600">
                <a:solidFill>
                  <a:schemeClr val="tx1"/>
                </a:solidFill>
              </a:defRPr>
            </a:lvl1pPr>
          </a:lstStyle>
          <a:p>
            <a:r>
              <a:rPr lang="en-US" dirty="0"/>
              <a:t>Click to edit Master title style</a:t>
            </a:r>
          </a:p>
        </p:txBody>
      </p:sp>
      <p:sp>
        <p:nvSpPr>
          <p:cNvPr id="6" name="Text Placeholder"/>
          <p:cNvSpPr>
            <a:spLocks noGrp="1"/>
          </p:cNvSpPr>
          <p:nvPr>
            <p:ph type="body" sz="quarter" idx="12"/>
          </p:nvPr>
        </p:nvSpPr>
        <p:spPr>
          <a:xfrm>
            <a:off x="137160" y="1133856"/>
            <a:ext cx="4206240" cy="3361944"/>
          </a:xfrm>
        </p:spPr>
        <p:txBody>
          <a:bodyPr/>
          <a:lstStyle>
            <a:lvl1pPr>
              <a:lnSpc>
                <a:spcPct val="90000"/>
              </a:lnSpc>
              <a:defRPr sz="9600" b="0" i="0">
                <a:solidFill>
                  <a:schemeClr val="tx1"/>
                </a:solidFill>
                <a:latin typeface="IBM Plex Sans Light" panose="020B0403050203000203" pitchFamily="34" charset="0"/>
              </a:defRPr>
            </a:lvl1pPr>
          </a:lstStyle>
          <a:p>
            <a:pPr lvl="0"/>
            <a:r>
              <a:rPr lang="en-US" dirty="0"/>
              <a:t>Click to edit Master text styles</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69664212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fact, number, half-image (bleeds) teal">
    <p:bg>
      <p:bgPr>
        <a:solidFill>
          <a:srgbClr val="3DDBD9"/>
        </a:soli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219456" y="219456"/>
            <a:ext cx="4133088" cy="804672"/>
          </a:xfrm>
        </p:spPr>
        <p:txBody>
          <a:bodyPr/>
          <a:lstStyle>
            <a:lvl1pPr>
              <a:defRPr sz="1600">
                <a:solidFill>
                  <a:schemeClr val="tx1"/>
                </a:solidFill>
              </a:defRPr>
            </a:lvl1pPr>
          </a:lstStyle>
          <a:p>
            <a:r>
              <a:rPr lang="en-US" dirty="0"/>
              <a:t>Click to edit Master title style</a:t>
            </a:r>
          </a:p>
        </p:txBody>
      </p:sp>
      <p:sp>
        <p:nvSpPr>
          <p:cNvPr id="6" name="Text Placeholder"/>
          <p:cNvSpPr>
            <a:spLocks noGrp="1"/>
          </p:cNvSpPr>
          <p:nvPr>
            <p:ph type="body" sz="quarter" idx="12"/>
          </p:nvPr>
        </p:nvSpPr>
        <p:spPr>
          <a:xfrm>
            <a:off x="137160" y="1133856"/>
            <a:ext cx="4206240" cy="3361944"/>
          </a:xfrm>
        </p:spPr>
        <p:txBody>
          <a:bodyPr/>
          <a:lstStyle>
            <a:lvl1pPr>
              <a:lnSpc>
                <a:spcPct val="90000"/>
              </a:lnSpc>
              <a:defRPr sz="9600" b="0">
                <a:solidFill>
                  <a:schemeClr val="tx1"/>
                </a:solidFill>
              </a:defRPr>
            </a:lvl1pPr>
          </a:lstStyle>
          <a:p>
            <a:pPr lvl="0"/>
            <a:r>
              <a:rPr lang="en-US" dirty="0"/>
              <a:t>Click to edit Master text styles</a:t>
            </a:r>
          </a:p>
        </p:txBody>
      </p:sp>
      <p:sp>
        <p:nvSpPr>
          <p:cNvPr id="7" name="Picture Placeholder"/>
          <p:cNvSpPr>
            <a:spLocks noGrp="1"/>
          </p:cNvSpPr>
          <p:nvPr>
            <p:ph type="pic" sz="quarter" idx="13" hasCustomPrompt="1"/>
          </p:nvPr>
        </p:nvSpPr>
        <p:spPr>
          <a:xfrm>
            <a:off x="4572000" y="0"/>
            <a:ext cx="4572000" cy="5143500"/>
          </a:xfrm>
        </p:spPr>
        <p:txBody>
          <a:bodyPr lIns="91440" tIns="91440" rIns="91440" bIns="91440"/>
          <a:lstStyle>
            <a:lvl1pPr>
              <a:defRPr baseline="0">
                <a:solidFill>
                  <a:schemeClr val="tx1"/>
                </a:solidFill>
              </a:defRPr>
            </a:lvl1pPr>
          </a:lstStyle>
          <a:p>
            <a:r>
              <a:rPr lang="en-US" dirty="0"/>
              <a:t>Drag picture to placeholder or click icon to add</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3376360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ig text (teal)">
    <p:bg>
      <p:bgPr>
        <a:solidFill>
          <a:srgbClr val="3DDBD9"/>
        </a:soli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137161" y="91440"/>
            <a:ext cx="8778172" cy="4404360"/>
          </a:xfrm>
        </p:spPr>
        <p:txBody>
          <a:bodyPr/>
          <a:lstStyle>
            <a:lvl1pPr>
              <a:defRPr sz="9600" b="0">
                <a:solidFill>
                  <a:schemeClr val="tx1"/>
                </a:solidFill>
              </a:defRPr>
            </a:lvl1pPr>
          </a:lstStyle>
          <a:p>
            <a:r>
              <a:rPr lang="en-US" dirty="0"/>
              <a:t>Click to edit Master title style</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52101789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ig text, double (teal)">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5CD4EB8-96B2-164A-B0DF-BDBFACB7302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Title"/>
          <p:cNvSpPr>
            <a:spLocks noGrp="1"/>
          </p:cNvSpPr>
          <p:nvPr>
            <p:ph type="title"/>
          </p:nvPr>
        </p:nvSpPr>
        <p:spPr>
          <a:xfrm>
            <a:off x="182880" y="173736"/>
            <a:ext cx="4206239" cy="4404360"/>
          </a:xfrm>
        </p:spPr>
        <p:txBody>
          <a:bodyPr/>
          <a:lstStyle>
            <a:lvl1pPr>
              <a:defRPr sz="4800" b="0" i="0">
                <a:latin typeface="IBM Plex Sans Light" panose="020B0403050203000203" pitchFamily="34" charset="0"/>
              </a:defRPr>
            </a:lvl1pPr>
          </a:lstStyle>
          <a:p>
            <a:r>
              <a:rPr lang="en-US" dirty="0"/>
              <a:t>Click to edit Master title style</a:t>
            </a:r>
          </a:p>
        </p:txBody>
      </p:sp>
      <p:sp>
        <p:nvSpPr>
          <p:cNvPr id="3" name="Footer Placeholder"/>
          <p:cNvSpPr>
            <a:spLocks noGrp="1"/>
          </p:cNvSpPr>
          <p:nvPr>
            <p:ph type="ftr" sz="quarter" idx="10"/>
          </p:nvPr>
        </p:nvSpPr>
        <p:spPr/>
        <p:txBody>
          <a:bodyPr/>
          <a:lstStyle/>
          <a:p>
            <a:r>
              <a:rPr lang="en-US"/>
              <a:t>© 2022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11" name="Text Placeholder 10">
            <a:extLst>
              <a:ext uri="{FF2B5EF4-FFF2-40B4-BE49-F238E27FC236}">
                <a16:creationId xmlns:a16="http://schemas.microsoft.com/office/drawing/2014/main" id="{2D79256C-1FB7-9543-ACAD-40F6C8188E04}"/>
              </a:ext>
            </a:extLst>
          </p:cNvPr>
          <p:cNvSpPr>
            <a:spLocks noGrp="1"/>
          </p:cNvSpPr>
          <p:nvPr>
            <p:ph type="body" sz="quarter" idx="12"/>
          </p:nvPr>
        </p:nvSpPr>
        <p:spPr>
          <a:xfrm>
            <a:off x="4745736" y="173736"/>
            <a:ext cx="4206240" cy="4407408"/>
          </a:xfrm>
        </p:spPr>
        <p:txBody>
          <a:bodyPr/>
          <a:lstStyle>
            <a:lvl1pPr>
              <a:lnSpc>
                <a:spcPct val="90000"/>
              </a:lnSpc>
              <a:spcBef>
                <a:spcPts val="0"/>
              </a:spcBef>
              <a:defRPr sz="4800"/>
            </a:lvl1pPr>
          </a:lstStyle>
          <a:p>
            <a:pPr lvl="0"/>
            <a:r>
              <a:rPr lang="en-US" dirty="0"/>
              <a:t>Click to edit Master text styles</a:t>
            </a:r>
          </a:p>
        </p:txBody>
      </p:sp>
    </p:spTree>
    <p:extLst>
      <p:ext uri="{BB962C8B-B14F-4D97-AF65-F5344CB8AC3E}">
        <p14:creationId xmlns:p14="http://schemas.microsoft.com/office/powerpoint/2010/main" val="350932148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quote teal">
    <p:bg>
      <p:bgPr>
        <a:solidFill>
          <a:srgbClr val="3DDBD9"/>
        </a:soli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210313" y="201168"/>
            <a:ext cx="5562535" cy="4294632"/>
          </a:xfrm>
        </p:spPr>
        <p:txBody>
          <a:bodyPr/>
          <a:lstStyle/>
          <a:p>
            <a:r>
              <a:rPr lang="en-US" dirty="0"/>
              <a:t>Click to edit Master title style</a:t>
            </a:r>
          </a:p>
        </p:txBody>
      </p:sp>
      <p:sp>
        <p:nvSpPr>
          <p:cNvPr id="3" name="Footer Placeholder"/>
          <p:cNvSpPr>
            <a:spLocks noGrp="1"/>
          </p:cNvSpPr>
          <p:nvPr>
            <p:ph type="ftr" sz="quarter" idx="10"/>
          </p:nvPr>
        </p:nvSpPr>
        <p:spPr/>
        <p:txBody>
          <a:bodyPr/>
          <a:lstStyle/>
          <a:p>
            <a:r>
              <a:rPr lang="en-US"/>
              <a:t>© 2022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68392988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 Type="http://schemas.openxmlformats.org/officeDocument/2006/relationships/slideLayout" Target="../slideLayouts/slideLayout46.xml"/><Relationship Id="rId21" Type="http://schemas.openxmlformats.org/officeDocument/2006/relationships/slideLayout" Target="../slideLayouts/slideLayout64.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3" Type="http://schemas.openxmlformats.org/officeDocument/2006/relationships/slideLayout" Target="../slideLayouts/slideLayout67.xml"/><Relationship Id="rId21" Type="http://schemas.openxmlformats.org/officeDocument/2006/relationships/slideLayout" Target="../slideLayouts/slideLayout85.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5" Type="http://schemas.openxmlformats.org/officeDocument/2006/relationships/theme" Target="../theme/theme3.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24" Type="http://schemas.openxmlformats.org/officeDocument/2006/relationships/slideLayout" Target="../slideLayouts/slideLayout88.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23" Type="http://schemas.openxmlformats.org/officeDocument/2006/relationships/slideLayout" Target="../slideLayouts/slideLayout87.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slideLayout" Target="../slideLayouts/slideLayout8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3" Type="http://schemas.openxmlformats.org/officeDocument/2006/relationships/slideLayout" Target="../slideLayouts/slideLayout91.xml"/><Relationship Id="rId21" Type="http://schemas.openxmlformats.org/officeDocument/2006/relationships/slideLayout" Target="../slideLayouts/slideLayout109.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slideLayout" Target="../slideLayouts/slideLayout108.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theme" Target="../theme/theme4.xml"/><Relationship Id="rId10" Type="http://schemas.openxmlformats.org/officeDocument/2006/relationships/slideLayout" Target="../slideLayouts/slideLayout98.xml"/><Relationship Id="rId19" Type="http://schemas.openxmlformats.org/officeDocument/2006/relationships/slideLayout" Target="../slideLayouts/slideLayout107.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itle Placeholder"/>
          <p:cNvSpPr>
            <a:spLocks noGrp="1"/>
          </p:cNvSpPr>
          <p:nvPr>
            <p:ph type="title"/>
          </p:nvPr>
        </p:nvSpPr>
        <p:spPr>
          <a:xfrm>
            <a:off x="210312" y="201168"/>
            <a:ext cx="4142232" cy="4294632"/>
          </a:xfrm>
          <a:prstGeom prst="rect">
            <a:avLst/>
          </a:prstGeom>
        </p:spPr>
        <p:txBody>
          <a:bodyPr vert="horz" lIns="0" tIns="0" rIns="0" bIns="0" rtlCol="0" anchor="t">
            <a:noAutofit/>
          </a:bodyPr>
          <a:lstStyle/>
          <a:p>
            <a:r>
              <a:rPr lang="en-US" dirty="0"/>
              <a:t>Click to edit Master title style</a:t>
            </a:r>
          </a:p>
        </p:txBody>
      </p:sp>
      <p:sp>
        <p:nvSpPr>
          <p:cNvPr id="5" name="Text Placeholder"/>
          <p:cNvSpPr>
            <a:spLocks noGrp="1"/>
          </p:cNvSpPr>
          <p:nvPr>
            <p:ph type="body" idx="1"/>
          </p:nvPr>
        </p:nvSpPr>
        <p:spPr>
          <a:xfrm>
            <a:off x="4791456" y="201168"/>
            <a:ext cx="4123944" cy="4294632"/>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b="0" i="0">
                <a:solidFill>
                  <a:schemeClr val="tx1"/>
                </a:solidFill>
                <a:latin typeface="IBM Plex Sans" panose="020B0503050203000203" pitchFamily="34" charset="0"/>
              </a:defRPr>
            </a:lvl1pPr>
          </a:lstStyle>
          <a:p>
            <a:r>
              <a:rPr lang="en-US"/>
              <a:t>© 2022 IBM Corporation</a:t>
            </a:r>
            <a:endParaRPr lang="en-US" dirty="0">
              <a:latin typeface="IBM Plex Sans" panose="020B0503050203000203" pitchFamily="34" charset="0"/>
            </a:endParaRPr>
          </a:p>
        </p:txBody>
      </p:sp>
      <p:sp>
        <p:nvSpPr>
          <p:cNvPr id="8" name="Slide Number Placeholder"/>
          <p:cNvSpPr>
            <a:spLocks noGrp="1"/>
          </p:cNvSpPr>
          <p:nvPr>
            <p:ph type="sldNum" sz="quarter" idx="4"/>
          </p:nvPr>
        </p:nvSpPr>
        <p:spPr>
          <a:xfrm>
            <a:off x="7086601" y="4787900"/>
            <a:ext cx="1828732" cy="166687"/>
          </a:xfrm>
          <a:prstGeom prst="rect">
            <a:avLst/>
          </a:prstGeom>
        </p:spPr>
        <p:txBody>
          <a:bodyPr vert="horz" lIns="0" tIns="0" rIns="0" bIns="0" rtlCol="0" anchor="ctr"/>
          <a:lstStyle>
            <a:lvl1pPr algn="r">
              <a:defRPr sz="600" b="0" i="0">
                <a:solidFill>
                  <a:schemeClr val="tx1"/>
                </a:solidFill>
                <a:latin typeface="+mn-lt"/>
              </a:defRPr>
            </a:lvl1pPr>
          </a:lstStyle>
          <a:p>
            <a:fld id="{59395FB3-9C97-154F-86B2-7E381B951268}" type="slidenum">
              <a:rPr lang="en-US" smtClean="0"/>
              <a:pPr/>
              <a:t>‹#›</a:t>
            </a:fld>
            <a:endParaRPr lang="en-US" dirty="0">
              <a:latin typeface="+mn-lt"/>
            </a:endParaRPr>
          </a:p>
        </p:txBody>
      </p:sp>
      <p:grpSp>
        <p:nvGrpSpPr>
          <p:cNvPr id="59" name="Group 58" descr="Outside edge tick marks for alignment">
            <a:extLst>
              <a:ext uri="{C183D7F6-B498-43B3-948B-1728B52AA6E4}">
                <adec:decorative xmlns:adec="http://schemas.microsoft.com/office/drawing/2017/decorative" val="0"/>
              </a:ext>
            </a:extLst>
          </p:cNvPr>
          <p:cNvGrpSpPr/>
          <p:nvPr userDrawn="1"/>
        </p:nvGrpSpPr>
        <p:grpSpPr>
          <a:xfrm>
            <a:off x="-109730" y="-110490"/>
            <a:ext cx="9364220" cy="536448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a:extLst>
                  <a:ext uri="{C183D7F6-B498-43B3-948B-1728B52AA6E4}">
                    <adec:decorative xmlns:adec="http://schemas.microsoft.com/office/drawing/2017/decorative" val="1"/>
                  </a:ext>
                </a:extLst>
              </p:cNvPr>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a:extLst>
                  <a:ext uri="{C183D7F6-B498-43B3-948B-1728B52AA6E4}">
                    <adec:decorative xmlns:adec="http://schemas.microsoft.com/office/drawing/2017/decorative" val="1"/>
                  </a:ext>
                </a:extLst>
              </p:cNvPr>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a:extLst>
                  <a:ext uri="{C183D7F6-B498-43B3-948B-1728B52AA6E4}">
                    <adec:decorative xmlns:adec="http://schemas.microsoft.com/office/drawing/2017/decorative" val="1"/>
                  </a:ext>
                </a:extLst>
              </p:cNvPr>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a:extLst>
                  <a:ext uri="{C183D7F6-B498-43B3-948B-1728B52AA6E4}">
                    <adec:decorative xmlns:adec="http://schemas.microsoft.com/office/drawing/2017/decorative" val="1"/>
                  </a:ext>
                </a:extLst>
              </p:cNvPr>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a:extLst>
                  <a:ext uri="{C183D7F6-B498-43B3-948B-1728B52AA6E4}">
                    <adec:decorative xmlns:adec="http://schemas.microsoft.com/office/drawing/2017/decorative" val="1"/>
                  </a:ext>
                </a:extLst>
              </p:cNvPr>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a:extLst>
                  <a:ext uri="{C183D7F6-B498-43B3-948B-1728B52AA6E4}">
                    <adec:decorative xmlns:adec="http://schemas.microsoft.com/office/drawing/2017/decorative" val="1"/>
                  </a:ext>
                </a:extLst>
              </p:cNvPr>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a:extLst>
                  <a:ext uri="{C183D7F6-B498-43B3-948B-1728B52AA6E4}">
                    <adec:decorative xmlns:adec="http://schemas.microsoft.com/office/drawing/2017/decorative" val="1"/>
                  </a:ext>
                </a:extLst>
              </p:cNvPr>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a:extLst>
                  <a:ext uri="{C183D7F6-B498-43B3-948B-1728B52AA6E4}">
                    <adec:decorative xmlns:adec="http://schemas.microsoft.com/office/drawing/2017/decorative" val="1"/>
                  </a:ext>
                </a:extLst>
              </p:cNvPr>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a:extLst>
                  <a:ext uri="{C183D7F6-B498-43B3-948B-1728B52AA6E4}">
                    <adec:decorative xmlns:adec="http://schemas.microsoft.com/office/drawing/2017/decorative" val="1"/>
                  </a:ext>
                </a:extLst>
              </p:cNvPr>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a:extLst>
                  <a:ext uri="{C183D7F6-B498-43B3-948B-1728B52AA6E4}">
                    <adec:decorative xmlns:adec="http://schemas.microsoft.com/office/drawing/2017/decorative" val="1"/>
                  </a:ext>
                </a:extLst>
              </p:cNvPr>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a:extLst>
                  <a:ext uri="{C183D7F6-B498-43B3-948B-1728B52AA6E4}">
                    <adec:decorative xmlns:adec="http://schemas.microsoft.com/office/drawing/2017/decorative" val="1"/>
                  </a:ext>
                </a:extLst>
              </p:cNvPr>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a:extLst>
                  <a:ext uri="{C183D7F6-B498-43B3-948B-1728B52AA6E4}">
                    <adec:decorative xmlns:adec="http://schemas.microsoft.com/office/drawing/2017/decorative" val="1"/>
                  </a:ext>
                </a:extLst>
              </p:cNvPr>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a:extLst>
                  <a:ext uri="{C183D7F6-B498-43B3-948B-1728B52AA6E4}">
                    <adec:decorative xmlns:adec="http://schemas.microsoft.com/office/drawing/2017/decorative" val="1"/>
                  </a:ext>
                </a:extLst>
              </p:cNvPr>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a:extLst>
                  <a:ext uri="{C183D7F6-B498-43B3-948B-1728B52AA6E4}">
                    <adec:decorative xmlns:adec="http://schemas.microsoft.com/office/drawing/2017/decorative" val="1"/>
                  </a:ext>
                </a:extLst>
              </p:cNvPr>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a:extLst>
                  <a:ext uri="{C183D7F6-B498-43B3-948B-1728B52AA6E4}">
                    <adec:decorative xmlns:adec="http://schemas.microsoft.com/office/drawing/2017/decorative" val="1"/>
                  </a:ext>
                </a:extLst>
              </p:cNvPr>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a:extLst>
                  <a:ext uri="{C183D7F6-B498-43B3-948B-1728B52AA6E4}">
                    <adec:decorative xmlns:adec="http://schemas.microsoft.com/office/drawing/2017/decorative" val="1"/>
                  </a:ext>
                </a:extLst>
              </p:cNvPr>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a:extLst>
                  <a:ext uri="{C183D7F6-B498-43B3-948B-1728B52AA6E4}">
                    <adec:decorative xmlns:adec="http://schemas.microsoft.com/office/drawing/2017/decorative" val="1"/>
                  </a:ext>
                </a:extLst>
              </p:cNvPr>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a:extLst>
                  <a:ext uri="{C183D7F6-B498-43B3-948B-1728B52AA6E4}">
                    <adec:decorative xmlns:adec="http://schemas.microsoft.com/office/drawing/2017/decorative" val="1"/>
                  </a:ext>
                </a:extLst>
              </p:cNvPr>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a:extLst>
                  <a:ext uri="{C183D7F6-B498-43B3-948B-1728B52AA6E4}">
                    <adec:decorative xmlns:adec="http://schemas.microsoft.com/office/drawing/2017/decorative" val="1"/>
                  </a:ext>
                </a:extLst>
              </p:cNvPr>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a:extLst>
                  <a:ext uri="{C183D7F6-B498-43B3-948B-1728B52AA6E4}">
                    <adec:decorative xmlns:adec="http://schemas.microsoft.com/office/drawing/2017/decorative" val="1"/>
                  </a:ext>
                </a:extLst>
              </p:cNvPr>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a:extLst>
                  <a:ext uri="{C183D7F6-B498-43B3-948B-1728B52AA6E4}">
                    <adec:decorative xmlns:adec="http://schemas.microsoft.com/office/drawing/2017/decorative" val="1"/>
                  </a:ext>
                </a:extLst>
              </p:cNvPr>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a:extLst>
                  <a:ext uri="{C183D7F6-B498-43B3-948B-1728B52AA6E4}">
                    <adec:decorative xmlns:adec="http://schemas.microsoft.com/office/drawing/2017/decorative" val="1"/>
                  </a:ext>
                </a:extLst>
              </p:cNvPr>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a:extLst>
                  <a:ext uri="{C183D7F6-B498-43B3-948B-1728B52AA6E4}">
                    <adec:decorative xmlns:adec="http://schemas.microsoft.com/office/drawing/2017/decorative" val="1"/>
                  </a:ext>
                </a:extLst>
              </p:cNvPr>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a:extLst>
                  <a:ext uri="{C183D7F6-B498-43B3-948B-1728B52AA6E4}">
                    <adec:decorative xmlns:adec="http://schemas.microsoft.com/office/drawing/2017/decorative" val="1"/>
                  </a:ext>
                </a:extLst>
              </p:cNvPr>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a:extLst>
                  <a:ext uri="{C183D7F6-B498-43B3-948B-1728B52AA6E4}">
                    <adec:decorative xmlns:adec="http://schemas.microsoft.com/office/drawing/2017/decorative" val="1"/>
                  </a:ext>
                </a:extLst>
              </p:cNvPr>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a:extLst>
                  <a:ext uri="{C183D7F6-B498-43B3-948B-1728B52AA6E4}">
                    <adec:decorative xmlns:adec="http://schemas.microsoft.com/office/drawing/2017/decorative" val="1"/>
                  </a:ext>
                </a:extLst>
              </p:cNvPr>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a:extLst>
                  <a:ext uri="{C183D7F6-B498-43B3-948B-1728B52AA6E4}">
                    <adec:decorative xmlns:adec="http://schemas.microsoft.com/office/drawing/2017/decorative" val="1"/>
                  </a:ext>
                </a:extLst>
              </p:cNvPr>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a:extLst>
                  <a:ext uri="{C183D7F6-B498-43B3-948B-1728B52AA6E4}">
                    <adec:decorative xmlns:adec="http://schemas.microsoft.com/office/drawing/2017/decorative" val="1"/>
                  </a:ext>
                </a:extLst>
              </p:cNvPr>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a:extLst>
                  <a:ext uri="{C183D7F6-B498-43B3-948B-1728B52AA6E4}">
                    <adec:decorative xmlns:adec="http://schemas.microsoft.com/office/drawing/2017/decorative" val="1"/>
                  </a:ext>
                </a:extLst>
              </p:cNvPr>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a:extLst>
                  <a:ext uri="{C183D7F6-B498-43B3-948B-1728B52AA6E4}">
                    <adec:decorative xmlns:adec="http://schemas.microsoft.com/office/drawing/2017/decorative" val="1"/>
                  </a:ext>
                </a:extLst>
              </p:cNvPr>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a:extLst>
                  <a:ext uri="{C183D7F6-B498-43B3-948B-1728B52AA6E4}">
                    <adec:decorative xmlns:adec="http://schemas.microsoft.com/office/drawing/2017/decorative" val="1"/>
                  </a:ext>
                </a:extLst>
              </p:cNvPr>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a:extLst>
                  <a:ext uri="{C183D7F6-B498-43B3-948B-1728B52AA6E4}">
                    <adec:decorative xmlns:adec="http://schemas.microsoft.com/office/drawing/2017/decorative" val="1"/>
                  </a:ext>
                </a:extLst>
              </p:cNvPr>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a:extLst>
                  <a:ext uri="{C183D7F6-B498-43B3-948B-1728B52AA6E4}">
                    <adec:decorative xmlns:adec="http://schemas.microsoft.com/office/drawing/2017/decorative" val="1"/>
                  </a:ext>
                </a:extLst>
              </p:cNvPr>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a:extLst>
                  <a:ext uri="{C183D7F6-B498-43B3-948B-1728B52AA6E4}">
                    <adec:decorative xmlns:adec="http://schemas.microsoft.com/office/drawing/2017/decorative" val="1"/>
                  </a:ext>
                </a:extLst>
              </p:cNvPr>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a:extLst>
                  <a:ext uri="{C183D7F6-B498-43B3-948B-1728B52AA6E4}">
                    <adec:decorative xmlns:adec="http://schemas.microsoft.com/office/drawing/2017/decorative" val="1"/>
                  </a:ext>
                </a:extLst>
              </p:cNvPr>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a:extLst>
                  <a:ext uri="{C183D7F6-B498-43B3-948B-1728B52AA6E4}">
                    <adec:decorative xmlns:adec="http://schemas.microsoft.com/office/drawing/2017/decorative" val="1"/>
                  </a:ext>
                </a:extLst>
              </p:cNvPr>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a:extLst>
                  <a:ext uri="{C183D7F6-B498-43B3-948B-1728B52AA6E4}">
                    <adec:decorative xmlns:adec="http://schemas.microsoft.com/office/drawing/2017/decorative" val="1"/>
                  </a:ext>
                </a:extLst>
              </p:cNvPr>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a:extLst>
                  <a:ext uri="{C183D7F6-B498-43B3-948B-1728B52AA6E4}">
                    <adec:decorative xmlns:adec="http://schemas.microsoft.com/office/drawing/2017/decorative" val="1"/>
                  </a:ext>
                </a:extLst>
              </p:cNvPr>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a:extLst>
                  <a:ext uri="{C183D7F6-B498-43B3-948B-1728B52AA6E4}">
                    <adec:decorative xmlns:adec="http://schemas.microsoft.com/office/drawing/2017/decorative" val="1"/>
                  </a:ext>
                </a:extLst>
              </p:cNvPr>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a:extLst>
                  <a:ext uri="{C183D7F6-B498-43B3-948B-1728B52AA6E4}">
                    <adec:decorative xmlns:adec="http://schemas.microsoft.com/office/drawing/2017/decorative" val="1"/>
                  </a:ext>
                </a:extLst>
              </p:cNvPr>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240078074"/>
      </p:ext>
    </p:extLst>
  </p:cSld>
  <p:clrMap bg1="dk1" tx1="lt1" bg2="dk2" tx2="lt2" accent1="accent1" accent2="accent2" accent3="accent3" accent4="accent4" accent5="accent5" accent6="accent6" hlink="hlink" folHlink="folHlink"/>
  <p:sldLayoutIdLst>
    <p:sldLayoutId id="2147483892" r:id="rId1"/>
    <p:sldLayoutId id="2147483960" r:id="rId2"/>
    <p:sldLayoutId id="2147483930" r:id="rId3"/>
    <p:sldLayoutId id="2147484044" r:id="rId4"/>
    <p:sldLayoutId id="2147483893" r:id="rId5"/>
    <p:sldLayoutId id="2147483935" r:id="rId6"/>
    <p:sldLayoutId id="2147483894" r:id="rId7"/>
    <p:sldLayoutId id="2147483934" r:id="rId8"/>
    <p:sldLayoutId id="2147483895" r:id="rId9"/>
    <p:sldLayoutId id="2147483931" r:id="rId10"/>
    <p:sldLayoutId id="2147483896" r:id="rId11"/>
    <p:sldLayoutId id="2147483961" r:id="rId12"/>
    <p:sldLayoutId id="2147483932" r:id="rId13"/>
    <p:sldLayoutId id="2147483897" r:id="rId14"/>
    <p:sldLayoutId id="2147483933" r:id="rId15"/>
    <p:sldLayoutId id="2147483898" r:id="rId16"/>
    <p:sldLayoutId id="2147483899" r:id="rId17"/>
    <p:sldLayoutId id="2147483900" r:id="rId18"/>
    <p:sldLayoutId id="2147483901" r:id="rId19"/>
    <p:sldLayoutId id="2147483902" r:id="rId20"/>
    <p:sldLayoutId id="2147483903" r:id="rId21"/>
    <p:sldLayoutId id="2147483944" r:id="rId22"/>
    <p:sldLayoutId id="2147483942" r:id="rId23"/>
    <p:sldLayoutId id="2147483945" r:id="rId24"/>
    <p:sldLayoutId id="2147483904" r:id="rId25"/>
    <p:sldLayoutId id="2147483905" r:id="rId26"/>
    <p:sldLayoutId id="2147483906" r:id="rId27"/>
    <p:sldLayoutId id="2147483907" r:id="rId28"/>
    <p:sldLayoutId id="2147483908" r:id="rId29"/>
    <p:sldLayoutId id="2147483912" r:id="rId30"/>
    <p:sldLayoutId id="2147483913" r:id="rId31"/>
    <p:sldLayoutId id="2147484070" r:id="rId32"/>
    <p:sldLayoutId id="2147483915" r:id="rId33"/>
    <p:sldLayoutId id="2147483916" r:id="rId34"/>
    <p:sldLayoutId id="2147483917" r:id="rId35"/>
    <p:sldLayoutId id="2147483918" r:id="rId36"/>
    <p:sldLayoutId id="2147483919" r:id="rId37"/>
    <p:sldLayoutId id="2147483920" r:id="rId38"/>
    <p:sldLayoutId id="2147483921" r:id="rId39"/>
    <p:sldLayoutId id="2147483922" r:id="rId40"/>
    <p:sldLayoutId id="2147483947" r:id="rId41"/>
    <p:sldLayoutId id="2147483923" r:id="rId42"/>
    <p:sldLayoutId id="2147483948" r:id="rId43"/>
  </p:sldLayoutIdLst>
  <p:hf hdr="0" dt="0"/>
  <p:txStyles>
    <p:titleStyle>
      <a:lvl1pPr algn="l" rtl="0" eaLnBrk="1" fontAlgn="base" hangingPunct="1">
        <a:lnSpc>
          <a:spcPct val="90000"/>
        </a:lnSpc>
        <a:spcBef>
          <a:spcPct val="0"/>
        </a:spcBef>
        <a:spcAft>
          <a:spcPct val="0"/>
        </a:spcAft>
        <a:defRPr sz="2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vl2pPr algn="l" rtl="0" eaLnBrk="1" fontAlgn="base" hangingPunct="1">
        <a:lnSpc>
          <a:spcPct val="90000"/>
        </a:lnSpc>
        <a:spcBef>
          <a:spcPct val="0"/>
        </a:spcBef>
        <a:spcAft>
          <a:spcPct val="0"/>
        </a:spcAft>
        <a:defRPr sz="2220">
          <a:solidFill>
            <a:srgbClr val="191919"/>
          </a:solidFill>
          <a:latin typeface="IBM Plex Sans" pitchFamily="34" charset="0"/>
        </a:defRPr>
      </a:lvl2pPr>
      <a:lvl3pPr algn="l" rtl="0" eaLnBrk="1" fontAlgn="base" hangingPunct="1">
        <a:lnSpc>
          <a:spcPct val="90000"/>
        </a:lnSpc>
        <a:spcBef>
          <a:spcPct val="0"/>
        </a:spcBef>
        <a:spcAft>
          <a:spcPct val="0"/>
        </a:spcAft>
        <a:defRPr sz="2220">
          <a:solidFill>
            <a:srgbClr val="191919"/>
          </a:solidFill>
          <a:latin typeface="IBM Plex Sans" pitchFamily="34" charset="0"/>
        </a:defRPr>
      </a:lvl3pPr>
      <a:lvl4pPr algn="l" rtl="0" eaLnBrk="1" fontAlgn="base" hangingPunct="1">
        <a:lnSpc>
          <a:spcPct val="90000"/>
        </a:lnSpc>
        <a:spcBef>
          <a:spcPct val="0"/>
        </a:spcBef>
        <a:spcAft>
          <a:spcPct val="0"/>
        </a:spcAft>
        <a:defRPr sz="2220">
          <a:solidFill>
            <a:srgbClr val="191919"/>
          </a:solidFill>
          <a:latin typeface="IBM Plex Sans" pitchFamily="34" charset="0"/>
        </a:defRPr>
      </a:lvl4pPr>
      <a:lvl5pPr algn="l" rtl="0" eaLnBrk="1" fontAlgn="base" hangingPunct="1">
        <a:lnSpc>
          <a:spcPct val="90000"/>
        </a:lnSpc>
        <a:spcBef>
          <a:spcPct val="0"/>
        </a:spcBef>
        <a:spcAft>
          <a:spcPct val="0"/>
        </a:spcAft>
        <a:defRPr sz="2220">
          <a:solidFill>
            <a:srgbClr val="191919"/>
          </a:solidFill>
          <a:latin typeface="IBM Plex Sans" pitchFamily="34" charset="0"/>
        </a:defRPr>
      </a:lvl5pPr>
      <a:lvl6pPr marL="362568" algn="l" rtl="0" eaLnBrk="1" fontAlgn="base" hangingPunct="1">
        <a:lnSpc>
          <a:spcPct val="90000"/>
        </a:lnSpc>
        <a:spcBef>
          <a:spcPct val="0"/>
        </a:spcBef>
        <a:spcAft>
          <a:spcPct val="0"/>
        </a:spcAft>
        <a:defRPr sz="2220">
          <a:solidFill>
            <a:srgbClr val="191919"/>
          </a:solidFill>
          <a:latin typeface="IBM Plex Sans" pitchFamily="34" charset="0"/>
        </a:defRPr>
      </a:lvl6pPr>
      <a:lvl7pPr marL="725139" algn="l" rtl="0" eaLnBrk="1" fontAlgn="base" hangingPunct="1">
        <a:lnSpc>
          <a:spcPct val="90000"/>
        </a:lnSpc>
        <a:spcBef>
          <a:spcPct val="0"/>
        </a:spcBef>
        <a:spcAft>
          <a:spcPct val="0"/>
        </a:spcAft>
        <a:defRPr sz="2220">
          <a:solidFill>
            <a:srgbClr val="191919"/>
          </a:solidFill>
          <a:latin typeface="IBM Plex Sans" pitchFamily="34" charset="0"/>
        </a:defRPr>
      </a:lvl7pPr>
      <a:lvl8pPr marL="1087707" algn="l" rtl="0" eaLnBrk="1" fontAlgn="base" hangingPunct="1">
        <a:lnSpc>
          <a:spcPct val="90000"/>
        </a:lnSpc>
        <a:spcBef>
          <a:spcPct val="0"/>
        </a:spcBef>
        <a:spcAft>
          <a:spcPct val="0"/>
        </a:spcAft>
        <a:defRPr sz="2220">
          <a:solidFill>
            <a:srgbClr val="191919"/>
          </a:solidFill>
          <a:latin typeface="IBM Plex Sans" pitchFamily="34" charset="0"/>
        </a:defRPr>
      </a:lvl8pPr>
      <a:lvl9pPr marL="1450276" algn="l" rtl="0" eaLnBrk="1" fontAlgn="base" hangingPunct="1">
        <a:lnSpc>
          <a:spcPct val="90000"/>
        </a:lnSpc>
        <a:spcBef>
          <a:spcPct val="0"/>
        </a:spcBef>
        <a:spcAft>
          <a:spcPct val="0"/>
        </a:spcAft>
        <a:defRPr sz="2220">
          <a:solidFill>
            <a:srgbClr val="191919"/>
          </a:solidFill>
          <a:latin typeface="IBM Plex Sans" pitchFamily="34" charset="0"/>
        </a:defRPr>
      </a:lvl9pPr>
    </p:titleStyle>
    <p:bodyStyle>
      <a:lvl1pPr marL="0" indent="0" algn="l" rtl="0" eaLnBrk="1" fontAlgn="base" hangingPunct="1">
        <a:lnSpc>
          <a:spcPct val="100000"/>
        </a:lnSpc>
        <a:spcBef>
          <a:spcPts val="1100"/>
        </a:spcBef>
        <a:spcAft>
          <a:spcPct val="0"/>
        </a:spcAft>
        <a:buClr>
          <a:schemeClr val="tx1"/>
        </a:buClr>
        <a:buSzPct val="90000"/>
        <a:buFont typeface="IBM Plex Sans" pitchFamily="2" charset="2"/>
        <a:buNone/>
        <a:defRPr sz="1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vl2pPr marL="171452" indent="-173736" algn="l" rtl="0" eaLnBrk="1" fontAlgn="base" hangingPunct="1">
        <a:lnSpc>
          <a:spcPct val="100000"/>
        </a:lnSpc>
        <a:spcBef>
          <a:spcPts val="1100"/>
        </a:spcBef>
        <a:spcAft>
          <a:spcPct val="0"/>
        </a:spcAft>
        <a:buClr>
          <a:schemeClr val="tx1"/>
        </a:buClr>
        <a:buSzPct val="100000"/>
        <a:buFont typeface="IBM Plex Sans" charset="-120"/>
        <a:buChar char="–"/>
        <a:tabLst/>
        <a:defRPr sz="1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2pPr>
      <a:lvl3pPr marL="342905" indent="-173736" algn="l" rtl="0" eaLnBrk="1" fontAlgn="base" hangingPunct="1">
        <a:lnSpc>
          <a:spcPct val="100000"/>
        </a:lnSpc>
        <a:spcBef>
          <a:spcPts val="1100"/>
        </a:spcBef>
        <a:spcAft>
          <a:spcPct val="0"/>
        </a:spcAft>
        <a:buClr>
          <a:schemeClr val="tx1"/>
        </a:buClr>
        <a:buSzPct val="100000"/>
        <a:buFont typeface="IBM Plex Sans" panose="020B0604020202020204" pitchFamily="34" charset="0"/>
        <a:buChar char="•"/>
        <a:tabLst/>
        <a:defRPr sz="1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3pPr>
      <a:lvl4pPr marL="628658" indent="-173736" algn="l" rtl="0" eaLnBrk="1" fontAlgn="base" hangingPunct="1">
        <a:lnSpc>
          <a:spcPct val="100000"/>
        </a:lnSpc>
        <a:spcBef>
          <a:spcPts val="1100"/>
        </a:spcBef>
        <a:spcAft>
          <a:spcPct val="0"/>
        </a:spcAft>
        <a:buClr>
          <a:schemeClr val="tx1"/>
        </a:buClr>
        <a:buSzPct val="100000"/>
        <a:buFont typeface="IBM Plex Sans" charset="-120"/>
        <a:buChar char="–"/>
        <a:tabLst/>
        <a:defRPr sz="1400" b="0" i="0" baseline="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4pPr>
      <a:lvl5pPr marL="803285" indent="-173736" algn="l" rtl="0" eaLnBrk="1" fontAlgn="base" hangingPunct="1">
        <a:lnSpc>
          <a:spcPct val="100000"/>
        </a:lnSpc>
        <a:spcBef>
          <a:spcPts val="1100"/>
        </a:spcBef>
        <a:spcAft>
          <a:spcPct val="0"/>
        </a:spcAft>
        <a:buClr>
          <a:schemeClr val="tx1"/>
        </a:buClr>
        <a:buFont typeface="IBM Plex Sans" charset="-120"/>
        <a:buChar char="»"/>
        <a:tabLst/>
        <a:defRPr sz="1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5pPr>
      <a:lvl6pPr marL="1583721" indent="-129670" algn="l" rtl="0" eaLnBrk="1" fontAlgn="base" hangingPunct="1">
        <a:spcBef>
          <a:spcPct val="20000"/>
        </a:spcBef>
        <a:spcAft>
          <a:spcPct val="0"/>
        </a:spcAft>
        <a:buClr>
          <a:schemeClr val="bg1"/>
        </a:buClr>
        <a:buChar char="»"/>
        <a:defRPr sz="1269">
          <a:solidFill>
            <a:schemeClr val="bg1"/>
          </a:solidFill>
          <a:latin typeface="IBM Plex Sans" charset="0"/>
        </a:defRPr>
      </a:lvl6pPr>
      <a:lvl7pPr marL="1946291" indent="-129670" algn="l" rtl="0" eaLnBrk="1" fontAlgn="base" hangingPunct="1">
        <a:spcBef>
          <a:spcPct val="20000"/>
        </a:spcBef>
        <a:spcAft>
          <a:spcPct val="0"/>
        </a:spcAft>
        <a:buClr>
          <a:schemeClr val="bg1"/>
        </a:buClr>
        <a:buChar char="»"/>
        <a:defRPr sz="1269">
          <a:solidFill>
            <a:schemeClr val="bg1"/>
          </a:solidFill>
          <a:latin typeface="IBM Plex Sans" charset="0"/>
        </a:defRPr>
      </a:lvl7pPr>
      <a:lvl8pPr marL="2308860" indent="-129670" algn="l" rtl="0" eaLnBrk="1" fontAlgn="base" hangingPunct="1">
        <a:spcBef>
          <a:spcPct val="20000"/>
        </a:spcBef>
        <a:spcAft>
          <a:spcPct val="0"/>
        </a:spcAft>
        <a:buClr>
          <a:schemeClr val="bg1"/>
        </a:buClr>
        <a:buChar char="»"/>
        <a:defRPr sz="1269">
          <a:solidFill>
            <a:schemeClr val="bg1"/>
          </a:solidFill>
          <a:latin typeface="IBM Plex Sans" charset="0"/>
        </a:defRPr>
      </a:lvl8pPr>
      <a:lvl9pPr marL="2671430" indent="-129670" algn="l" rtl="0" eaLnBrk="1" fontAlgn="base" hangingPunct="1">
        <a:spcBef>
          <a:spcPct val="20000"/>
        </a:spcBef>
        <a:spcAft>
          <a:spcPct val="0"/>
        </a:spcAft>
        <a:buClr>
          <a:schemeClr val="bg1"/>
        </a:buClr>
        <a:buChar char="»"/>
        <a:defRPr sz="1269">
          <a:solidFill>
            <a:schemeClr val="bg1"/>
          </a:solidFill>
          <a:latin typeface="IBM Plex Sans" charset="0"/>
        </a:defRPr>
      </a:lvl9pPr>
    </p:bodyStyle>
    <p:otherStyle>
      <a:defPPr>
        <a:defRPr lang="en-US"/>
      </a:defPPr>
      <a:lvl1pPr marL="0" algn="l" defTabSz="725139" rtl="0" eaLnBrk="1" latinLnBrk="0" hangingPunct="1">
        <a:defRPr sz="1428" kern="1200">
          <a:solidFill>
            <a:schemeClr val="tx1"/>
          </a:solidFill>
          <a:latin typeface="+mn-lt"/>
          <a:ea typeface="+mn-ea"/>
          <a:cs typeface="+mn-cs"/>
        </a:defRPr>
      </a:lvl1pPr>
      <a:lvl2pPr marL="362568" algn="l" defTabSz="725139" rtl="0" eaLnBrk="1" latinLnBrk="0" hangingPunct="1">
        <a:defRPr sz="1428" kern="1200">
          <a:solidFill>
            <a:schemeClr val="tx1"/>
          </a:solidFill>
          <a:latin typeface="+mn-lt"/>
          <a:ea typeface="+mn-ea"/>
          <a:cs typeface="+mn-cs"/>
        </a:defRPr>
      </a:lvl2pPr>
      <a:lvl3pPr marL="725139" algn="l" defTabSz="725139" rtl="0" eaLnBrk="1" latinLnBrk="0" hangingPunct="1">
        <a:defRPr sz="1428" kern="1200">
          <a:solidFill>
            <a:schemeClr val="tx1"/>
          </a:solidFill>
          <a:latin typeface="+mn-lt"/>
          <a:ea typeface="+mn-ea"/>
          <a:cs typeface="+mn-cs"/>
        </a:defRPr>
      </a:lvl3pPr>
      <a:lvl4pPr marL="1087707" algn="l" defTabSz="725139" rtl="0" eaLnBrk="1" latinLnBrk="0" hangingPunct="1">
        <a:defRPr sz="1428" kern="1200">
          <a:solidFill>
            <a:schemeClr val="tx1"/>
          </a:solidFill>
          <a:latin typeface="+mn-lt"/>
          <a:ea typeface="+mn-ea"/>
          <a:cs typeface="+mn-cs"/>
        </a:defRPr>
      </a:lvl4pPr>
      <a:lvl5pPr marL="1450276" algn="l" defTabSz="725139" rtl="0" eaLnBrk="1" latinLnBrk="0" hangingPunct="1">
        <a:defRPr sz="1428" kern="1200">
          <a:solidFill>
            <a:schemeClr val="tx1"/>
          </a:solidFill>
          <a:latin typeface="+mn-lt"/>
          <a:ea typeface="+mn-ea"/>
          <a:cs typeface="+mn-cs"/>
        </a:defRPr>
      </a:lvl5pPr>
      <a:lvl6pPr marL="1812846" algn="l" defTabSz="725139" rtl="0" eaLnBrk="1" latinLnBrk="0" hangingPunct="1">
        <a:defRPr sz="1428" kern="1200">
          <a:solidFill>
            <a:schemeClr val="tx1"/>
          </a:solidFill>
          <a:latin typeface="+mn-lt"/>
          <a:ea typeface="+mn-ea"/>
          <a:cs typeface="+mn-cs"/>
        </a:defRPr>
      </a:lvl6pPr>
      <a:lvl7pPr marL="2175414" algn="l" defTabSz="725139" rtl="0" eaLnBrk="1" latinLnBrk="0" hangingPunct="1">
        <a:defRPr sz="1428" kern="1200">
          <a:solidFill>
            <a:schemeClr val="tx1"/>
          </a:solidFill>
          <a:latin typeface="+mn-lt"/>
          <a:ea typeface="+mn-ea"/>
          <a:cs typeface="+mn-cs"/>
        </a:defRPr>
      </a:lvl7pPr>
      <a:lvl8pPr marL="2537983" algn="l" defTabSz="725139" rtl="0" eaLnBrk="1" latinLnBrk="0" hangingPunct="1">
        <a:defRPr sz="1428" kern="1200">
          <a:solidFill>
            <a:schemeClr val="tx1"/>
          </a:solidFill>
          <a:latin typeface="+mn-lt"/>
          <a:ea typeface="+mn-ea"/>
          <a:cs typeface="+mn-cs"/>
        </a:defRPr>
      </a:lvl8pPr>
      <a:lvl9pPr marL="2900552" algn="l" defTabSz="725139" rtl="0" eaLnBrk="1" latinLnBrk="0" hangingPunct="1">
        <a:defRPr sz="142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 userDrawn="1">
          <p15:clr>
            <a:srgbClr val="F26B43"/>
          </p15:clr>
        </p15:guide>
        <p15:guide id="2" pos="144" userDrawn="1">
          <p15:clr>
            <a:srgbClr val="F26B43"/>
          </p15:clr>
        </p15:guide>
        <p15:guide id="3" pos="5616" userDrawn="1">
          <p15:clr>
            <a:srgbClr val="F26B43"/>
          </p15:clr>
        </p15:guide>
        <p15:guide id="4" orient="horz" pos="2832" userDrawn="1">
          <p15:clr>
            <a:srgbClr val="F26B43"/>
          </p15:clr>
        </p15:guide>
        <p15:guide id="5" orient="horz" pos="3088" userDrawn="1">
          <p15:clr>
            <a:srgbClr val="F26B43"/>
          </p15:clr>
        </p15:guide>
        <p15:guide id="6" pos="2880" userDrawn="1">
          <p15:clr>
            <a:srgbClr val="F26B43"/>
          </p15:clr>
        </p15:guide>
        <p15:guide id="7" pos="2736" userDrawn="1">
          <p15:clr>
            <a:srgbClr val="F26B43"/>
          </p15:clr>
        </p15:guide>
        <p15:guide id="8" pos="1440" userDrawn="1">
          <p15:clr>
            <a:srgbClr val="F26B43"/>
          </p15:clr>
        </p15:guide>
        <p15:guide id="9" pos="3024" userDrawn="1">
          <p15:clr>
            <a:srgbClr val="F26B43"/>
          </p15:clr>
        </p15:guide>
        <p15:guide id="10" pos="1296" userDrawn="1">
          <p15:clr>
            <a:srgbClr val="F26B43"/>
          </p15:clr>
        </p15:guide>
        <p15:guide id="11" pos="1584" userDrawn="1">
          <p15:clr>
            <a:srgbClr val="F26B43"/>
          </p15:clr>
        </p15:guide>
        <p15:guide id="12" pos="4320" userDrawn="1">
          <p15:clr>
            <a:srgbClr val="F26B43"/>
          </p15:clr>
        </p15:guide>
        <p15:guide id="13" pos="4176" userDrawn="1">
          <p15:clr>
            <a:srgbClr val="F26B43"/>
          </p15:clr>
        </p15:guide>
        <p15:guide id="14" pos="4464" userDrawn="1">
          <p15:clr>
            <a:srgbClr val="F26B43"/>
          </p15:clr>
        </p15:guide>
        <p15:guide id="15" orient="horz" pos="412" userDrawn="1">
          <p15:clr>
            <a:srgbClr val="F26B43"/>
          </p15:clr>
        </p15:guide>
        <p15:guide id="17" orient="horz" pos="812" userDrawn="1">
          <p15:clr>
            <a:srgbClr val="F26B43"/>
          </p15:clr>
        </p15:guide>
        <p15:guide id="18" orient="horz" pos="1620" userDrawn="1">
          <p15:clr>
            <a:srgbClr val="F26B43"/>
          </p15:clr>
        </p15:guide>
        <p15:guide id="19" orient="horz" pos="1216" userDrawn="1">
          <p15:clr>
            <a:srgbClr val="F26B43"/>
          </p15:clr>
        </p15:guide>
        <p15:guide id="20" orient="horz" pos="2022" userDrawn="1">
          <p15:clr>
            <a:srgbClr val="F26B43"/>
          </p15:clr>
        </p15:guide>
        <p15:guide id="21" orient="horz" pos="242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itle Placeholder"/>
          <p:cNvSpPr>
            <a:spLocks noGrp="1"/>
          </p:cNvSpPr>
          <p:nvPr>
            <p:ph type="title"/>
          </p:nvPr>
        </p:nvSpPr>
        <p:spPr>
          <a:xfrm>
            <a:off x="210312" y="201168"/>
            <a:ext cx="4142232" cy="4294632"/>
          </a:xfrm>
          <a:prstGeom prst="rect">
            <a:avLst/>
          </a:prstGeom>
        </p:spPr>
        <p:txBody>
          <a:bodyPr vert="horz" lIns="0" tIns="0" rIns="0" bIns="0" rtlCol="0" anchor="t">
            <a:noAutofit/>
          </a:bodyPr>
          <a:lstStyle/>
          <a:p>
            <a:r>
              <a:rPr lang="en-US" dirty="0"/>
              <a:t>Click to edit Master title style</a:t>
            </a:r>
          </a:p>
        </p:txBody>
      </p:sp>
      <p:sp>
        <p:nvSpPr>
          <p:cNvPr id="5" name="Text Placeholder"/>
          <p:cNvSpPr>
            <a:spLocks noGrp="1"/>
          </p:cNvSpPr>
          <p:nvPr>
            <p:ph type="body" idx="1"/>
          </p:nvPr>
        </p:nvSpPr>
        <p:spPr>
          <a:xfrm>
            <a:off x="4791456" y="201168"/>
            <a:ext cx="4123944" cy="4294632"/>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b="0" i="0">
                <a:solidFill>
                  <a:schemeClr val="tx1"/>
                </a:solidFill>
                <a:latin typeface="IBM Plex Sans" panose="020B0503050203000203" pitchFamily="34" charset="0"/>
              </a:defRPr>
            </a:lvl1pPr>
          </a:lstStyle>
          <a:p>
            <a:r>
              <a:rPr lang="en-US"/>
              <a:t>© 2022 IBM Corporation</a:t>
            </a:r>
            <a:endParaRPr lang="en-US" dirty="0">
              <a:latin typeface="IBM Plex Sans" panose="020B0503050203000203" pitchFamily="34" charset="0"/>
            </a:endParaRPr>
          </a:p>
        </p:txBody>
      </p:sp>
      <p:sp>
        <p:nvSpPr>
          <p:cNvPr id="8" name="Slide Number Placeholder"/>
          <p:cNvSpPr>
            <a:spLocks noGrp="1"/>
          </p:cNvSpPr>
          <p:nvPr>
            <p:ph type="sldNum" sz="quarter" idx="4"/>
          </p:nvPr>
        </p:nvSpPr>
        <p:spPr>
          <a:xfrm>
            <a:off x="7086601" y="4787900"/>
            <a:ext cx="1828732" cy="166687"/>
          </a:xfrm>
          <a:prstGeom prst="rect">
            <a:avLst/>
          </a:prstGeom>
        </p:spPr>
        <p:txBody>
          <a:bodyPr vert="horz" lIns="0" tIns="0" rIns="0" bIns="0" rtlCol="0" anchor="ctr"/>
          <a:lstStyle>
            <a:lvl1pPr algn="r">
              <a:defRPr sz="600" b="0" i="0">
                <a:solidFill>
                  <a:schemeClr val="tx1"/>
                </a:solidFill>
                <a:latin typeface="+mn-lt"/>
              </a:defRPr>
            </a:lvl1pPr>
          </a:lstStyle>
          <a:p>
            <a:fld id="{59395FB3-9C97-154F-86B2-7E381B951268}" type="slidenum">
              <a:rPr lang="en-US" smtClean="0"/>
              <a:pPr/>
              <a:t>‹#›</a:t>
            </a:fld>
            <a:endParaRPr lang="en-US" dirty="0">
              <a:latin typeface="+mn-lt"/>
            </a:endParaRPr>
          </a:p>
        </p:txBody>
      </p:sp>
      <p:grpSp>
        <p:nvGrpSpPr>
          <p:cNvPr id="59" name="Group 58" descr="Outside edge tick marks for alignment">
            <a:extLst>
              <a:ext uri="{C183D7F6-B498-43B3-948B-1728B52AA6E4}">
                <adec:decorative xmlns:adec="http://schemas.microsoft.com/office/drawing/2017/decorative" val="0"/>
              </a:ext>
            </a:extLst>
          </p:cNvPr>
          <p:cNvGrpSpPr/>
          <p:nvPr userDrawn="1"/>
        </p:nvGrpSpPr>
        <p:grpSpPr>
          <a:xfrm>
            <a:off x="-109730" y="-110490"/>
            <a:ext cx="9364220" cy="536448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a:extLst>
                  <a:ext uri="{C183D7F6-B498-43B3-948B-1728B52AA6E4}">
                    <adec:decorative xmlns:adec="http://schemas.microsoft.com/office/drawing/2017/decorative" val="1"/>
                  </a:ext>
                </a:extLst>
              </p:cNvPr>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a:extLst>
                  <a:ext uri="{C183D7F6-B498-43B3-948B-1728B52AA6E4}">
                    <adec:decorative xmlns:adec="http://schemas.microsoft.com/office/drawing/2017/decorative" val="1"/>
                  </a:ext>
                </a:extLst>
              </p:cNvPr>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a:extLst>
                  <a:ext uri="{C183D7F6-B498-43B3-948B-1728B52AA6E4}">
                    <adec:decorative xmlns:adec="http://schemas.microsoft.com/office/drawing/2017/decorative" val="1"/>
                  </a:ext>
                </a:extLst>
              </p:cNvPr>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a:extLst>
                  <a:ext uri="{C183D7F6-B498-43B3-948B-1728B52AA6E4}">
                    <adec:decorative xmlns:adec="http://schemas.microsoft.com/office/drawing/2017/decorative" val="1"/>
                  </a:ext>
                </a:extLst>
              </p:cNvPr>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a:extLst>
                  <a:ext uri="{C183D7F6-B498-43B3-948B-1728B52AA6E4}">
                    <adec:decorative xmlns:adec="http://schemas.microsoft.com/office/drawing/2017/decorative" val="1"/>
                  </a:ext>
                </a:extLst>
              </p:cNvPr>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a:extLst>
                  <a:ext uri="{C183D7F6-B498-43B3-948B-1728B52AA6E4}">
                    <adec:decorative xmlns:adec="http://schemas.microsoft.com/office/drawing/2017/decorative" val="1"/>
                  </a:ext>
                </a:extLst>
              </p:cNvPr>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a:extLst>
                  <a:ext uri="{C183D7F6-B498-43B3-948B-1728B52AA6E4}">
                    <adec:decorative xmlns:adec="http://schemas.microsoft.com/office/drawing/2017/decorative" val="1"/>
                  </a:ext>
                </a:extLst>
              </p:cNvPr>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a:extLst>
                  <a:ext uri="{C183D7F6-B498-43B3-948B-1728B52AA6E4}">
                    <adec:decorative xmlns:adec="http://schemas.microsoft.com/office/drawing/2017/decorative" val="1"/>
                  </a:ext>
                </a:extLst>
              </p:cNvPr>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a:extLst>
                  <a:ext uri="{C183D7F6-B498-43B3-948B-1728B52AA6E4}">
                    <adec:decorative xmlns:adec="http://schemas.microsoft.com/office/drawing/2017/decorative" val="1"/>
                  </a:ext>
                </a:extLst>
              </p:cNvPr>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a:extLst>
                  <a:ext uri="{C183D7F6-B498-43B3-948B-1728B52AA6E4}">
                    <adec:decorative xmlns:adec="http://schemas.microsoft.com/office/drawing/2017/decorative" val="1"/>
                  </a:ext>
                </a:extLst>
              </p:cNvPr>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a:extLst>
                  <a:ext uri="{C183D7F6-B498-43B3-948B-1728B52AA6E4}">
                    <adec:decorative xmlns:adec="http://schemas.microsoft.com/office/drawing/2017/decorative" val="1"/>
                  </a:ext>
                </a:extLst>
              </p:cNvPr>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a:extLst>
                  <a:ext uri="{C183D7F6-B498-43B3-948B-1728B52AA6E4}">
                    <adec:decorative xmlns:adec="http://schemas.microsoft.com/office/drawing/2017/decorative" val="1"/>
                  </a:ext>
                </a:extLst>
              </p:cNvPr>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a:extLst>
                  <a:ext uri="{C183D7F6-B498-43B3-948B-1728B52AA6E4}">
                    <adec:decorative xmlns:adec="http://schemas.microsoft.com/office/drawing/2017/decorative" val="1"/>
                  </a:ext>
                </a:extLst>
              </p:cNvPr>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a:extLst>
                  <a:ext uri="{C183D7F6-B498-43B3-948B-1728B52AA6E4}">
                    <adec:decorative xmlns:adec="http://schemas.microsoft.com/office/drawing/2017/decorative" val="1"/>
                  </a:ext>
                </a:extLst>
              </p:cNvPr>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a:extLst>
                  <a:ext uri="{C183D7F6-B498-43B3-948B-1728B52AA6E4}">
                    <adec:decorative xmlns:adec="http://schemas.microsoft.com/office/drawing/2017/decorative" val="1"/>
                  </a:ext>
                </a:extLst>
              </p:cNvPr>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a:extLst>
                  <a:ext uri="{C183D7F6-B498-43B3-948B-1728B52AA6E4}">
                    <adec:decorative xmlns:adec="http://schemas.microsoft.com/office/drawing/2017/decorative" val="1"/>
                  </a:ext>
                </a:extLst>
              </p:cNvPr>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a:extLst>
                  <a:ext uri="{C183D7F6-B498-43B3-948B-1728B52AA6E4}">
                    <adec:decorative xmlns:adec="http://schemas.microsoft.com/office/drawing/2017/decorative" val="1"/>
                  </a:ext>
                </a:extLst>
              </p:cNvPr>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a:extLst>
                  <a:ext uri="{C183D7F6-B498-43B3-948B-1728B52AA6E4}">
                    <adec:decorative xmlns:adec="http://schemas.microsoft.com/office/drawing/2017/decorative" val="1"/>
                  </a:ext>
                </a:extLst>
              </p:cNvPr>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a:extLst>
                  <a:ext uri="{C183D7F6-B498-43B3-948B-1728B52AA6E4}">
                    <adec:decorative xmlns:adec="http://schemas.microsoft.com/office/drawing/2017/decorative" val="1"/>
                  </a:ext>
                </a:extLst>
              </p:cNvPr>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a:extLst>
                  <a:ext uri="{C183D7F6-B498-43B3-948B-1728B52AA6E4}">
                    <adec:decorative xmlns:adec="http://schemas.microsoft.com/office/drawing/2017/decorative" val="1"/>
                  </a:ext>
                </a:extLst>
              </p:cNvPr>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a:extLst>
                  <a:ext uri="{C183D7F6-B498-43B3-948B-1728B52AA6E4}">
                    <adec:decorative xmlns:adec="http://schemas.microsoft.com/office/drawing/2017/decorative" val="1"/>
                  </a:ext>
                </a:extLst>
              </p:cNvPr>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a:extLst>
                  <a:ext uri="{C183D7F6-B498-43B3-948B-1728B52AA6E4}">
                    <adec:decorative xmlns:adec="http://schemas.microsoft.com/office/drawing/2017/decorative" val="1"/>
                  </a:ext>
                </a:extLst>
              </p:cNvPr>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a:extLst>
                  <a:ext uri="{C183D7F6-B498-43B3-948B-1728B52AA6E4}">
                    <adec:decorative xmlns:adec="http://schemas.microsoft.com/office/drawing/2017/decorative" val="1"/>
                  </a:ext>
                </a:extLst>
              </p:cNvPr>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a:extLst>
                  <a:ext uri="{C183D7F6-B498-43B3-948B-1728B52AA6E4}">
                    <adec:decorative xmlns:adec="http://schemas.microsoft.com/office/drawing/2017/decorative" val="1"/>
                  </a:ext>
                </a:extLst>
              </p:cNvPr>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a:extLst>
                  <a:ext uri="{C183D7F6-B498-43B3-948B-1728B52AA6E4}">
                    <adec:decorative xmlns:adec="http://schemas.microsoft.com/office/drawing/2017/decorative" val="1"/>
                  </a:ext>
                </a:extLst>
              </p:cNvPr>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a:extLst>
                  <a:ext uri="{C183D7F6-B498-43B3-948B-1728B52AA6E4}">
                    <adec:decorative xmlns:adec="http://schemas.microsoft.com/office/drawing/2017/decorative" val="1"/>
                  </a:ext>
                </a:extLst>
              </p:cNvPr>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a:extLst>
                  <a:ext uri="{C183D7F6-B498-43B3-948B-1728B52AA6E4}">
                    <adec:decorative xmlns:adec="http://schemas.microsoft.com/office/drawing/2017/decorative" val="1"/>
                  </a:ext>
                </a:extLst>
              </p:cNvPr>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a:extLst>
                  <a:ext uri="{C183D7F6-B498-43B3-948B-1728B52AA6E4}">
                    <adec:decorative xmlns:adec="http://schemas.microsoft.com/office/drawing/2017/decorative" val="1"/>
                  </a:ext>
                </a:extLst>
              </p:cNvPr>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a:extLst>
                  <a:ext uri="{C183D7F6-B498-43B3-948B-1728B52AA6E4}">
                    <adec:decorative xmlns:adec="http://schemas.microsoft.com/office/drawing/2017/decorative" val="1"/>
                  </a:ext>
                </a:extLst>
              </p:cNvPr>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a:extLst>
                  <a:ext uri="{C183D7F6-B498-43B3-948B-1728B52AA6E4}">
                    <adec:decorative xmlns:adec="http://schemas.microsoft.com/office/drawing/2017/decorative" val="1"/>
                  </a:ext>
                </a:extLst>
              </p:cNvPr>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a:extLst>
                  <a:ext uri="{C183D7F6-B498-43B3-948B-1728B52AA6E4}">
                    <adec:decorative xmlns:adec="http://schemas.microsoft.com/office/drawing/2017/decorative" val="1"/>
                  </a:ext>
                </a:extLst>
              </p:cNvPr>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a:extLst>
                  <a:ext uri="{C183D7F6-B498-43B3-948B-1728B52AA6E4}">
                    <adec:decorative xmlns:adec="http://schemas.microsoft.com/office/drawing/2017/decorative" val="1"/>
                  </a:ext>
                </a:extLst>
              </p:cNvPr>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a:extLst>
                  <a:ext uri="{C183D7F6-B498-43B3-948B-1728B52AA6E4}">
                    <adec:decorative xmlns:adec="http://schemas.microsoft.com/office/drawing/2017/decorative" val="1"/>
                  </a:ext>
                </a:extLst>
              </p:cNvPr>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a:extLst>
                  <a:ext uri="{C183D7F6-B498-43B3-948B-1728B52AA6E4}">
                    <adec:decorative xmlns:adec="http://schemas.microsoft.com/office/drawing/2017/decorative" val="1"/>
                  </a:ext>
                </a:extLst>
              </p:cNvPr>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a:extLst>
                  <a:ext uri="{C183D7F6-B498-43B3-948B-1728B52AA6E4}">
                    <adec:decorative xmlns:adec="http://schemas.microsoft.com/office/drawing/2017/decorative" val="1"/>
                  </a:ext>
                </a:extLst>
              </p:cNvPr>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a:extLst>
                  <a:ext uri="{C183D7F6-B498-43B3-948B-1728B52AA6E4}">
                    <adec:decorative xmlns:adec="http://schemas.microsoft.com/office/drawing/2017/decorative" val="1"/>
                  </a:ext>
                </a:extLst>
              </p:cNvPr>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a:extLst>
                  <a:ext uri="{C183D7F6-B498-43B3-948B-1728B52AA6E4}">
                    <adec:decorative xmlns:adec="http://schemas.microsoft.com/office/drawing/2017/decorative" val="1"/>
                  </a:ext>
                </a:extLst>
              </p:cNvPr>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a:extLst>
                  <a:ext uri="{C183D7F6-B498-43B3-948B-1728B52AA6E4}">
                    <adec:decorative xmlns:adec="http://schemas.microsoft.com/office/drawing/2017/decorative" val="1"/>
                  </a:ext>
                </a:extLst>
              </p:cNvPr>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a:extLst>
                  <a:ext uri="{C183D7F6-B498-43B3-948B-1728B52AA6E4}">
                    <adec:decorative xmlns:adec="http://schemas.microsoft.com/office/drawing/2017/decorative" val="1"/>
                  </a:ext>
                </a:extLst>
              </p:cNvPr>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a:extLst>
                  <a:ext uri="{C183D7F6-B498-43B3-948B-1728B52AA6E4}">
                    <adec:decorative xmlns:adec="http://schemas.microsoft.com/office/drawing/2017/decorative" val="1"/>
                  </a:ext>
                </a:extLst>
              </p:cNvPr>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143106441"/>
      </p:ext>
    </p:extLst>
  </p:cSld>
  <p:clrMap bg1="dk1" tx1="lt1" bg2="dk2" tx2="lt2" accent1="accent1" accent2="accent2" accent3="accent3" accent4="accent4" accent5="accent5" accent6="accent6" hlink="hlink" folHlink="folHlink"/>
  <p:sldLayoutIdLst>
    <p:sldLayoutId id="2147484272" r:id="rId1"/>
    <p:sldLayoutId id="2147484273" r:id="rId2"/>
    <p:sldLayoutId id="2147484278" r:id="rId3"/>
    <p:sldLayoutId id="2147484279" r:id="rId4"/>
    <p:sldLayoutId id="2147484285" r:id="rId5"/>
    <p:sldLayoutId id="2147484351" r:id="rId6"/>
    <p:sldLayoutId id="2147484352" r:id="rId7"/>
    <p:sldLayoutId id="2147484353" r:id="rId8"/>
    <p:sldLayoutId id="2147484354" r:id="rId9"/>
    <p:sldLayoutId id="2147484306" r:id="rId10"/>
    <p:sldLayoutId id="2147484355" r:id="rId11"/>
    <p:sldLayoutId id="2147484356" r:id="rId12"/>
    <p:sldLayoutId id="2147484328" r:id="rId13"/>
    <p:sldLayoutId id="2147484329" r:id="rId14"/>
    <p:sldLayoutId id="2147484333" r:id="rId15"/>
    <p:sldLayoutId id="2147484334" r:id="rId16"/>
    <p:sldLayoutId id="2147484338" r:id="rId17"/>
    <p:sldLayoutId id="2147484339" r:id="rId18"/>
    <p:sldLayoutId id="2147484346" r:id="rId19"/>
    <p:sldLayoutId id="2147484348" r:id="rId20"/>
    <p:sldLayoutId id="2147483950" r:id="rId21"/>
  </p:sldLayoutIdLst>
  <p:hf hdr="0" dt="0"/>
  <p:txStyles>
    <p:titleStyle>
      <a:lvl1pPr algn="l" rtl="0" eaLnBrk="1" fontAlgn="base" hangingPunct="1">
        <a:lnSpc>
          <a:spcPct val="90000"/>
        </a:lnSpc>
        <a:spcBef>
          <a:spcPct val="0"/>
        </a:spcBef>
        <a:spcAft>
          <a:spcPct val="0"/>
        </a:spcAft>
        <a:defRPr sz="2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vl2pPr algn="l" rtl="0" eaLnBrk="1" fontAlgn="base" hangingPunct="1">
        <a:lnSpc>
          <a:spcPct val="90000"/>
        </a:lnSpc>
        <a:spcBef>
          <a:spcPct val="0"/>
        </a:spcBef>
        <a:spcAft>
          <a:spcPct val="0"/>
        </a:spcAft>
        <a:defRPr sz="2220">
          <a:solidFill>
            <a:srgbClr val="191919"/>
          </a:solidFill>
          <a:latin typeface="IBM Plex Sans" pitchFamily="34" charset="0"/>
        </a:defRPr>
      </a:lvl2pPr>
      <a:lvl3pPr algn="l" rtl="0" eaLnBrk="1" fontAlgn="base" hangingPunct="1">
        <a:lnSpc>
          <a:spcPct val="90000"/>
        </a:lnSpc>
        <a:spcBef>
          <a:spcPct val="0"/>
        </a:spcBef>
        <a:spcAft>
          <a:spcPct val="0"/>
        </a:spcAft>
        <a:defRPr sz="2220">
          <a:solidFill>
            <a:srgbClr val="191919"/>
          </a:solidFill>
          <a:latin typeface="IBM Plex Sans" pitchFamily="34" charset="0"/>
        </a:defRPr>
      </a:lvl3pPr>
      <a:lvl4pPr algn="l" rtl="0" eaLnBrk="1" fontAlgn="base" hangingPunct="1">
        <a:lnSpc>
          <a:spcPct val="90000"/>
        </a:lnSpc>
        <a:spcBef>
          <a:spcPct val="0"/>
        </a:spcBef>
        <a:spcAft>
          <a:spcPct val="0"/>
        </a:spcAft>
        <a:defRPr sz="2220">
          <a:solidFill>
            <a:srgbClr val="191919"/>
          </a:solidFill>
          <a:latin typeface="IBM Plex Sans" pitchFamily="34" charset="0"/>
        </a:defRPr>
      </a:lvl4pPr>
      <a:lvl5pPr algn="l" rtl="0" eaLnBrk="1" fontAlgn="base" hangingPunct="1">
        <a:lnSpc>
          <a:spcPct val="90000"/>
        </a:lnSpc>
        <a:spcBef>
          <a:spcPct val="0"/>
        </a:spcBef>
        <a:spcAft>
          <a:spcPct val="0"/>
        </a:spcAft>
        <a:defRPr sz="2220">
          <a:solidFill>
            <a:srgbClr val="191919"/>
          </a:solidFill>
          <a:latin typeface="IBM Plex Sans" pitchFamily="34" charset="0"/>
        </a:defRPr>
      </a:lvl5pPr>
      <a:lvl6pPr marL="362568" algn="l" rtl="0" eaLnBrk="1" fontAlgn="base" hangingPunct="1">
        <a:lnSpc>
          <a:spcPct val="90000"/>
        </a:lnSpc>
        <a:spcBef>
          <a:spcPct val="0"/>
        </a:spcBef>
        <a:spcAft>
          <a:spcPct val="0"/>
        </a:spcAft>
        <a:defRPr sz="2220">
          <a:solidFill>
            <a:srgbClr val="191919"/>
          </a:solidFill>
          <a:latin typeface="IBM Plex Sans" pitchFamily="34" charset="0"/>
        </a:defRPr>
      </a:lvl6pPr>
      <a:lvl7pPr marL="725139" algn="l" rtl="0" eaLnBrk="1" fontAlgn="base" hangingPunct="1">
        <a:lnSpc>
          <a:spcPct val="90000"/>
        </a:lnSpc>
        <a:spcBef>
          <a:spcPct val="0"/>
        </a:spcBef>
        <a:spcAft>
          <a:spcPct val="0"/>
        </a:spcAft>
        <a:defRPr sz="2220">
          <a:solidFill>
            <a:srgbClr val="191919"/>
          </a:solidFill>
          <a:latin typeface="IBM Plex Sans" pitchFamily="34" charset="0"/>
        </a:defRPr>
      </a:lvl7pPr>
      <a:lvl8pPr marL="1087707" algn="l" rtl="0" eaLnBrk="1" fontAlgn="base" hangingPunct="1">
        <a:lnSpc>
          <a:spcPct val="90000"/>
        </a:lnSpc>
        <a:spcBef>
          <a:spcPct val="0"/>
        </a:spcBef>
        <a:spcAft>
          <a:spcPct val="0"/>
        </a:spcAft>
        <a:defRPr sz="2220">
          <a:solidFill>
            <a:srgbClr val="191919"/>
          </a:solidFill>
          <a:latin typeface="IBM Plex Sans" pitchFamily="34" charset="0"/>
        </a:defRPr>
      </a:lvl8pPr>
      <a:lvl9pPr marL="1450276" algn="l" rtl="0" eaLnBrk="1" fontAlgn="base" hangingPunct="1">
        <a:lnSpc>
          <a:spcPct val="90000"/>
        </a:lnSpc>
        <a:spcBef>
          <a:spcPct val="0"/>
        </a:spcBef>
        <a:spcAft>
          <a:spcPct val="0"/>
        </a:spcAft>
        <a:defRPr sz="2220">
          <a:solidFill>
            <a:srgbClr val="191919"/>
          </a:solidFill>
          <a:latin typeface="IBM Plex Sans" pitchFamily="34" charset="0"/>
        </a:defRPr>
      </a:lvl9pPr>
    </p:titleStyle>
    <p:bodyStyle>
      <a:lvl1pPr marL="0" indent="0" algn="l" rtl="0" eaLnBrk="1" fontAlgn="base" hangingPunct="1">
        <a:lnSpc>
          <a:spcPct val="100000"/>
        </a:lnSpc>
        <a:spcBef>
          <a:spcPts val="1100"/>
        </a:spcBef>
        <a:spcAft>
          <a:spcPct val="0"/>
        </a:spcAft>
        <a:buClr>
          <a:schemeClr val="tx1"/>
        </a:buClr>
        <a:buSzPct val="90000"/>
        <a:buFont typeface="IBM Plex Sans" pitchFamily="2" charset="2"/>
        <a:buNone/>
        <a:defRPr sz="1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vl2pPr marL="171452" indent="-173736" algn="l" rtl="0" eaLnBrk="1" fontAlgn="base" hangingPunct="1">
        <a:lnSpc>
          <a:spcPct val="100000"/>
        </a:lnSpc>
        <a:spcBef>
          <a:spcPts val="1100"/>
        </a:spcBef>
        <a:spcAft>
          <a:spcPct val="0"/>
        </a:spcAft>
        <a:buClr>
          <a:schemeClr val="tx1"/>
        </a:buClr>
        <a:buSzPct val="100000"/>
        <a:buFont typeface="IBM Plex Sans" charset="-120"/>
        <a:buChar char="–"/>
        <a:tabLst/>
        <a:defRPr sz="1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2pPr>
      <a:lvl3pPr marL="342905" indent="-173736" algn="l" rtl="0" eaLnBrk="1" fontAlgn="base" hangingPunct="1">
        <a:lnSpc>
          <a:spcPct val="100000"/>
        </a:lnSpc>
        <a:spcBef>
          <a:spcPts val="1100"/>
        </a:spcBef>
        <a:spcAft>
          <a:spcPct val="0"/>
        </a:spcAft>
        <a:buClr>
          <a:schemeClr val="tx1"/>
        </a:buClr>
        <a:buSzPct val="100000"/>
        <a:buFont typeface="IBM Plex Sans" panose="020B0604020202020204" pitchFamily="34" charset="0"/>
        <a:buChar char="•"/>
        <a:tabLst/>
        <a:defRPr sz="1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3pPr>
      <a:lvl4pPr marL="628658" indent="-173736" algn="l" rtl="0" eaLnBrk="1" fontAlgn="base" hangingPunct="1">
        <a:lnSpc>
          <a:spcPct val="100000"/>
        </a:lnSpc>
        <a:spcBef>
          <a:spcPts val="1100"/>
        </a:spcBef>
        <a:spcAft>
          <a:spcPct val="0"/>
        </a:spcAft>
        <a:buClr>
          <a:schemeClr val="tx1"/>
        </a:buClr>
        <a:buSzPct val="100000"/>
        <a:buFont typeface="IBM Plex Sans" charset="-120"/>
        <a:buChar char="–"/>
        <a:tabLst/>
        <a:defRPr sz="1400" b="0" i="0" baseline="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4pPr>
      <a:lvl5pPr marL="803285" indent="-173736" algn="l" rtl="0" eaLnBrk="1" fontAlgn="base" hangingPunct="1">
        <a:lnSpc>
          <a:spcPct val="100000"/>
        </a:lnSpc>
        <a:spcBef>
          <a:spcPts val="1100"/>
        </a:spcBef>
        <a:spcAft>
          <a:spcPct val="0"/>
        </a:spcAft>
        <a:buClr>
          <a:schemeClr val="tx1"/>
        </a:buClr>
        <a:buFont typeface="IBM Plex Sans" charset="-120"/>
        <a:buChar char="»"/>
        <a:tabLst/>
        <a:defRPr sz="1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5pPr>
      <a:lvl6pPr marL="1583721" indent="-129670" algn="l" rtl="0" eaLnBrk="1" fontAlgn="base" hangingPunct="1">
        <a:spcBef>
          <a:spcPct val="20000"/>
        </a:spcBef>
        <a:spcAft>
          <a:spcPct val="0"/>
        </a:spcAft>
        <a:buClr>
          <a:schemeClr val="bg1"/>
        </a:buClr>
        <a:buChar char="»"/>
        <a:defRPr sz="1269">
          <a:solidFill>
            <a:schemeClr val="bg1"/>
          </a:solidFill>
          <a:latin typeface="IBM Plex Sans" charset="0"/>
        </a:defRPr>
      </a:lvl6pPr>
      <a:lvl7pPr marL="1946291" indent="-129670" algn="l" rtl="0" eaLnBrk="1" fontAlgn="base" hangingPunct="1">
        <a:spcBef>
          <a:spcPct val="20000"/>
        </a:spcBef>
        <a:spcAft>
          <a:spcPct val="0"/>
        </a:spcAft>
        <a:buClr>
          <a:schemeClr val="bg1"/>
        </a:buClr>
        <a:buChar char="»"/>
        <a:defRPr sz="1269">
          <a:solidFill>
            <a:schemeClr val="bg1"/>
          </a:solidFill>
          <a:latin typeface="IBM Plex Sans" charset="0"/>
        </a:defRPr>
      </a:lvl7pPr>
      <a:lvl8pPr marL="2308860" indent="-129670" algn="l" rtl="0" eaLnBrk="1" fontAlgn="base" hangingPunct="1">
        <a:spcBef>
          <a:spcPct val="20000"/>
        </a:spcBef>
        <a:spcAft>
          <a:spcPct val="0"/>
        </a:spcAft>
        <a:buClr>
          <a:schemeClr val="bg1"/>
        </a:buClr>
        <a:buChar char="»"/>
        <a:defRPr sz="1269">
          <a:solidFill>
            <a:schemeClr val="bg1"/>
          </a:solidFill>
          <a:latin typeface="IBM Plex Sans" charset="0"/>
        </a:defRPr>
      </a:lvl8pPr>
      <a:lvl9pPr marL="2671430" indent="-129670" algn="l" rtl="0" eaLnBrk="1" fontAlgn="base" hangingPunct="1">
        <a:spcBef>
          <a:spcPct val="20000"/>
        </a:spcBef>
        <a:spcAft>
          <a:spcPct val="0"/>
        </a:spcAft>
        <a:buClr>
          <a:schemeClr val="bg1"/>
        </a:buClr>
        <a:buChar char="»"/>
        <a:defRPr sz="1269">
          <a:solidFill>
            <a:schemeClr val="bg1"/>
          </a:solidFill>
          <a:latin typeface="IBM Plex Sans" charset="0"/>
        </a:defRPr>
      </a:lvl9pPr>
    </p:bodyStyle>
    <p:otherStyle>
      <a:defPPr>
        <a:defRPr lang="en-US"/>
      </a:defPPr>
      <a:lvl1pPr marL="0" algn="l" defTabSz="725139" rtl="0" eaLnBrk="1" latinLnBrk="0" hangingPunct="1">
        <a:defRPr sz="1428" kern="1200">
          <a:solidFill>
            <a:schemeClr val="tx1"/>
          </a:solidFill>
          <a:latin typeface="+mn-lt"/>
          <a:ea typeface="+mn-ea"/>
          <a:cs typeface="+mn-cs"/>
        </a:defRPr>
      </a:lvl1pPr>
      <a:lvl2pPr marL="362568" algn="l" defTabSz="725139" rtl="0" eaLnBrk="1" latinLnBrk="0" hangingPunct="1">
        <a:defRPr sz="1428" kern="1200">
          <a:solidFill>
            <a:schemeClr val="tx1"/>
          </a:solidFill>
          <a:latin typeface="+mn-lt"/>
          <a:ea typeface="+mn-ea"/>
          <a:cs typeface="+mn-cs"/>
        </a:defRPr>
      </a:lvl2pPr>
      <a:lvl3pPr marL="725139" algn="l" defTabSz="725139" rtl="0" eaLnBrk="1" latinLnBrk="0" hangingPunct="1">
        <a:defRPr sz="1428" kern="1200">
          <a:solidFill>
            <a:schemeClr val="tx1"/>
          </a:solidFill>
          <a:latin typeface="+mn-lt"/>
          <a:ea typeface="+mn-ea"/>
          <a:cs typeface="+mn-cs"/>
        </a:defRPr>
      </a:lvl3pPr>
      <a:lvl4pPr marL="1087707" algn="l" defTabSz="725139" rtl="0" eaLnBrk="1" latinLnBrk="0" hangingPunct="1">
        <a:defRPr sz="1428" kern="1200">
          <a:solidFill>
            <a:schemeClr val="tx1"/>
          </a:solidFill>
          <a:latin typeface="+mn-lt"/>
          <a:ea typeface="+mn-ea"/>
          <a:cs typeface="+mn-cs"/>
        </a:defRPr>
      </a:lvl4pPr>
      <a:lvl5pPr marL="1450276" algn="l" defTabSz="725139" rtl="0" eaLnBrk="1" latinLnBrk="0" hangingPunct="1">
        <a:defRPr sz="1428" kern="1200">
          <a:solidFill>
            <a:schemeClr val="tx1"/>
          </a:solidFill>
          <a:latin typeface="+mn-lt"/>
          <a:ea typeface="+mn-ea"/>
          <a:cs typeface="+mn-cs"/>
        </a:defRPr>
      </a:lvl5pPr>
      <a:lvl6pPr marL="1812846" algn="l" defTabSz="725139" rtl="0" eaLnBrk="1" latinLnBrk="0" hangingPunct="1">
        <a:defRPr sz="1428" kern="1200">
          <a:solidFill>
            <a:schemeClr val="tx1"/>
          </a:solidFill>
          <a:latin typeface="+mn-lt"/>
          <a:ea typeface="+mn-ea"/>
          <a:cs typeface="+mn-cs"/>
        </a:defRPr>
      </a:lvl6pPr>
      <a:lvl7pPr marL="2175414" algn="l" defTabSz="725139" rtl="0" eaLnBrk="1" latinLnBrk="0" hangingPunct="1">
        <a:defRPr sz="1428" kern="1200">
          <a:solidFill>
            <a:schemeClr val="tx1"/>
          </a:solidFill>
          <a:latin typeface="+mn-lt"/>
          <a:ea typeface="+mn-ea"/>
          <a:cs typeface="+mn-cs"/>
        </a:defRPr>
      </a:lvl7pPr>
      <a:lvl8pPr marL="2537983" algn="l" defTabSz="725139" rtl="0" eaLnBrk="1" latinLnBrk="0" hangingPunct="1">
        <a:defRPr sz="1428" kern="1200">
          <a:solidFill>
            <a:schemeClr val="tx1"/>
          </a:solidFill>
          <a:latin typeface="+mn-lt"/>
          <a:ea typeface="+mn-ea"/>
          <a:cs typeface="+mn-cs"/>
        </a:defRPr>
      </a:lvl8pPr>
      <a:lvl9pPr marL="2900552" algn="l" defTabSz="725139" rtl="0" eaLnBrk="1" latinLnBrk="0" hangingPunct="1">
        <a:defRPr sz="142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 userDrawn="1">
          <p15:clr>
            <a:srgbClr val="F26B43"/>
          </p15:clr>
        </p15:guide>
        <p15:guide id="2" pos="144" userDrawn="1">
          <p15:clr>
            <a:srgbClr val="F26B43"/>
          </p15:clr>
        </p15:guide>
        <p15:guide id="3" pos="5616" userDrawn="1">
          <p15:clr>
            <a:srgbClr val="F26B43"/>
          </p15:clr>
        </p15:guide>
        <p15:guide id="4" orient="horz" pos="2832" userDrawn="1">
          <p15:clr>
            <a:srgbClr val="F26B43"/>
          </p15:clr>
        </p15:guide>
        <p15:guide id="5" orient="horz" pos="3088" userDrawn="1">
          <p15:clr>
            <a:srgbClr val="F26B43"/>
          </p15:clr>
        </p15:guide>
        <p15:guide id="6" pos="2880" userDrawn="1">
          <p15:clr>
            <a:srgbClr val="F26B43"/>
          </p15:clr>
        </p15:guide>
        <p15:guide id="7" pos="2736" userDrawn="1">
          <p15:clr>
            <a:srgbClr val="F26B43"/>
          </p15:clr>
        </p15:guide>
        <p15:guide id="8" pos="1440" userDrawn="1">
          <p15:clr>
            <a:srgbClr val="F26B43"/>
          </p15:clr>
        </p15:guide>
        <p15:guide id="9" pos="3024" userDrawn="1">
          <p15:clr>
            <a:srgbClr val="F26B43"/>
          </p15:clr>
        </p15:guide>
        <p15:guide id="10" pos="1296" userDrawn="1">
          <p15:clr>
            <a:srgbClr val="F26B43"/>
          </p15:clr>
        </p15:guide>
        <p15:guide id="11" pos="1584" userDrawn="1">
          <p15:clr>
            <a:srgbClr val="F26B43"/>
          </p15:clr>
        </p15:guide>
        <p15:guide id="12" pos="4320" userDrawn="1">
          <p15:clr>
            <a:srgbClr val="F26B43"/>
          </p15:clr>
        </p15:guide>
        <p15:guide id="13" pos="4176" userDrawn="1">
          <p15:clr>
            <a:srgbClr val="F26B43"/>
          </p15:clr>
        </p15:guide>
        <p15:guide id="14" pos="4464" userDrawn="1">
          <p15:clr>
            <a:srgbClr val="F26B43"/>
          </p15:clr>
        </p15:guide>
        <p15:guide id="15" orient="horz" pos="412" userDrawn="1">
          <p15:clr>
            <a:srgbClr val="F26B43"/>
          </p15:clr>
        </p15:guide>
        <p15:guide id="17" orient="horz" pos="812" userDrawn="1">
          <p15:clr>
            <a:srgbClr val="F26B43"/>
          </p15:clr>
        </p15:guide>
        <p15:guide id="18" orient="horz" pos="1620" userDrawn="1">
          <p15:clr>
            <a:srgbClr val="F26B43"/>
          </p15:clr>
        </p15:guide>
        <p15:guide id="19" orient="horz" pos="1216" userDrawn="1">
          <p15:clr>
            <a:srgbClr val="F26B43"/>
          </p15:clr>
        </p15:guide>
        <p15:guide id="20" orient="horz" pos="2022" userDrawn="1">
          <p15:clr>
            <a:srgbClr val="F26B43"/>
          </p15:clr>
        </p15:guide>
        <p15:guide id="21" orient="horz" pos="242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itle Placeholder"/>
          <p:cNvSpPr>
            <a:spLocks noGrp="1"/>
          </p:cNvSpPr>
          <p:nvPr>
            <p:ph type="title"/>
          </p:nvPr>
        </p:nvSpPr>
        <p:spPr>
          <a:xfrm>
            <a:off x="210312" y="201168"/>
            <a:ext cx="4142232" cy="4294632"/>
          </a:xfrm>
          <a:prstGeom prst="rect">
            <a:avLst/>
          </a:prstGeom>
        </p:spPr>
        <p:txBody>
          <a:bodyPr vert="horz" lIns="0" tIns="0" rIns="0" bIns="0" rtlCol="0" anchor="t">
            <a:noAutofit/>
          </a:bodyPr>
          <a:lstStyle/>
          <a:p>
            <a:r>
              <a:rPr lang="en-US" dirty="0"/>
              <a:t>Click to edit Master title style</a:t>
            </a:r>
          </a:p>
        </p:txBody>
      </p:sp>
      <p:sp>
        <p:nvSpPr>
          <p:cNvPr id="5" name="Text Placeholder"/>
          <p:cNvSpPr>
            <a:spLocks noGrp="1"/>
          </p:cNvSpPr>
          <p:nvPr>
            <p:ph type="body" idx="1"/>
          </p:nvPr>
        </p:nvSpPr>
        <p:spPr>
          <a:xfrm>
            <a:off x="4791456" y="201168"/>
            <a:ext cx="4123944" cy="4294632"/>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b="0" i="0">
                <a:solidFill>
                  <a:schemeClr val="tx1"/>
                </a:solidFill>
                <a:latin typeface="IBM Plex Sans" panose="020B0503050203000203" pitchFamily="34" charset="0"/>
              </a:defRPr>
            </a:lvl1pPr>
          </a:lstStyle>
          <a:p>
            <a:r>
              <a:rPr lang="en-US"/>
              <a:t>© 2022 IBM Corporation</a:t>
            </a:r>
            <a:endParaRPr lang="en-US" dirty="0">
              <a:latin typeface="IBM Plex Sans" panose="020B0503050203000203" pitchFamily="34" charset="0"/>
            </a:endParaRPr>
          </a:p>
        </p:txBody>
      </p:sp>
      <p:sp>
        <p:nvSpPr>
          <p:cNvPr id="8" name="Slide Number Placeholder"/>
          <p:cNvSpPr>
            <a:spLocks noGrp="1"/>
          </p:cNvSpPr>
          <p:nvPr>
            <p:ph type="sldNum" sz="quarter" idx="4"/>
          </p:nvPr>
        </p:nvSpPr>
        <p:spPr>
          <a:xfrm>
            <a:off x="7086601" y="4787900"/>
            <a:ext cx="1828732" cy="166687"/>
          </a:xfrm>
          <a:prstGeom prst="rect">
            <a:avLst/>
          </a:prstGeom>
        </p:spPr>
        <p:txBody>
          <a:bodyPr vert="horz" lIns="0" tIns="0" rIns="0" bIns="0" rtlCol="0" anchor="ctr"/>
          <a:lstStyle>
            <a:lvl1pPr algn="r">
              <a:defRPr sz="600" b="0" i="0">
                <a:solidFill>
                  <a:schemeClr val="tx1"/>
                </a:solidFill>
                <a:latin typeface="+mn-lt"/>
              </a:defRPr>
            </a:lvl1pPr>
          </a:lstStyle>
          <a:p>
            <a:fld id="{59395FB3-9C97-154F-86B2-7E381B951268}" type="slidenum">
              <a:rPr lang="en-US" smtClean="0"/>
              <a:pPr/>
              <a:t>‹#›</a:t>
            </a:fld>
            <a:endParaRPr lang="en-US" dirty="0">
              <a:latin typeface="+mn-lt"/>
            </a:endParaRPr>
          </a:p>
        </p:txBody>
      </p:sp>
      <p:grpSp>
        <p:nvGrpSpPr>
          <p:cNvPr id="59" name="Group 58" descr="Outside edge tick marks for alignment">
            <a:extLst>
              <a:ext uri="{C183D7F6-B498-43B3-948B-1728B52AA6E4}">
                <adec:decorative xmlns:adec="http://schemas.microsoft.com/office/drawing/2017/decorative" val="0"/>
              </a:ext>
            </a:extLst>
          </p:cNvPr>
          <p:cNvGrpSpPr/>
          <p:nvPr userDrawn="1"/>
        </p:nvGrpSpPr>
        <p:grpSpPr>
          <a:xfrm>
            <a:off x="-109730" y="-110490"/>
            <a:ext cx="9364220" cy="536448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a:extLst>
                  <a:ext uri="{C183D7F6-B498-43B3-948B-1728B52AA6E4}">
                    <adec:decorative xmlns:adec="http://schemas.microsoft.com/office/drawing/2017/decorative" val="1"/>
                  </a:ext>
                </a:extLst>
              </p:cNvPr>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a:extLst>
                  <a:ext uri="{C183D7F6-B498-43B3-948B-1728B52AA6E4}">
                    <adec:decorative xmlns:adec="http://schemas.microsoft.com/office/drawing/2017/decorative" val="1"/>
                  </a:ext>
                </a:extLst>
              </p:cNvPr>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a:extLst>
                  <a:ext uri="{C183D7F6-B498-43B3-948B-1728B52AA6E4}">
                    <adec:decorative xmlns:adec="http://schemas.microsoft.com/office/drawing/2017/decorative" val="1"/>
                  </a:ext>
                </a:extLst>
              </p:cNvPr>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a:extLst>
                  <a:ext uri="{C183D7F6-B498-43B3-948B-1728B52AA6E4}">
                    <adec:decorative xmlns:adec="http://schemas.microsoft.com/office/drawing/2017/decorative" val="1"/>
                  </a:ext>
                </a:extLst>
              </p:cNvPr>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a:extLst>
                  <a:ext uri="{C183D7F6-B498-43B3-948B-1728B52AA6E4}">
                    <adec:decorative xmlns:adec="http://schemas.microsoft.com/office/drawing/2017/decorative" val="1"/>
                  </a:ext>
                </a:extLst>
              </p:cNvPr>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a:extLst>
                  <a:ext uri="{C183D7F6-B498-43B3-948B-1728B52AA6E4}">
                    <adec:decorative xmlns:adec="http://schemas.microsoft.com/office/drawing/2017/decorative" val="1"/>
                  </a:ext>
                </a:extLst>
              </p:cNvPr>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a:extLst>
                  <a:ext uri="{C183D7F6-B498-43B3-948B-1728B52AA6E4}">
                    <adec:decorative xmlns:adec="http://schemas.microsoft.com/office/drawing/2017/decorative" val="1"/>
                  </a:ext>
                </a:extLst>
              </p:cNvPr>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a:extLst>
                  <a:ext uri="{C183D7F6-B498-43B3-948B-1728B52AA6E4}">
                    <adec:decorative xmlns:adec="http://schemas.microsoft.com/office/drawing/2017/decorative" val="1"/>
                  </a:ext>
                </a:extLst>
              </p:cNvPr>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a:extLst>
                  <a:ext uri="{C183D7F6-B498-43B3-948B-1728B52AA6E4}">
                    <adec:decorative xmlns:adec="http://schemas.microsoft.com/office/drawing/2017/decorative" val="1"/>
                  </a:ext>
                </a:extLst>
              </p:cNvPr>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a:extLst>
                  <a:ext uri="{C183D7F6-B498-43B3-948B-1728B52AA6E4}">
                    <adec:decorative xmlns:adec="http://schemas.microsoft.com/office/drawing/2017/decorative" val="1"/>
                  </a:ext>
                </a:extLst>
              </p:cNvPr>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a:extLst>
                  <a:ext uri="{C183D7F6-B498-43B3-948B-1728B52AA6E4}">
                    <adec:decorative xmlns:adec="http://schemas.microsoft.com/office/drawing/2017/decorative" val="1"/>
                  </a:ext>
                </a:extLst>
              </p:cNvPr>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a:extLst>
                  <a:ext uri="{C183D7F6-B498-43B3-948B-1728B52AA6E4}">
                    <adec:decorative xmlns:adec="http://schemas.microsoft.com/office/drawing/2017/decorative" val="1"/>
                  </a:ext>
                </a:extLst>
              </p:cNvPr>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a:extLst>
                  <a:ext uri="{C183D7F6-B498-43B3-948B-1728B52AA6E4}">
                    <adec:decorative xmlns:adec="http://schemas.microsoft.com/office/drawing/2017/decorative" val="1"/>
                  </a:ext>
                </a:extLst>
              </p:cNvPr>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a:extLst>
                  <a:ext uri="{C183D7F6-B498-43B3-948B-1728B52AA6E4}">
                    <adec:decorative xmlns:adec="http://schemas.microsoft.com/office/drawing/2017/decorative" val="1"/>
                  </a:ext>
                </a:extLst>
              </p:cNvPr>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a:extLst>
                  <a:ext uri="{C183D7F6-B498-43B3-948B-1728B52AA6E4}">
                    <adec:decorative xmlns:adec="http://schemas.microsoft.com/office/drawing/2017/decorative" val="1"/>
                  </a:ext>
                </a:extLst>
              </p:cNvPr>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a:extLst>
                  <a:ext uri="{C183D7F6-B498-43B3-948B-1728B52AA6E4}">
                    <adec:decorative xmlns:adec="http://schemas.microsoft.com/office/drawing/2017/decorative" val="1"/>
                  </a:ext>
                </a:extLst>
              </p:cNvPr>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a:extLst>
                  <a:ext uri="{C183D7F6-B498-43B3-948B-1728B52AA6E4}">
                    <adec:decorative xmlns:adec="http://schemas.microsoft.com/office/drawing/2017/decorative" val="1"/>
                  </a:ext>
                </a:extLst>
              </p:cNvPr>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a:extLst>
                  <a:ext uri="{C183D7F6-B498-43B3-948B-1728B52AA6E4}">
                    <adec:decorative xmlns:adec="http://schemas.microsoft.com/office/drawing/2017/decorative" val="1"/>
                  </a:ext>
                </a:extLst>
              </p:cNvPr>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a:extLst>
                  <a:ext uri="{C183D7F6-B498-43B3-948B-1728B52AA6E4}">
                    <adec:decorative xmlns:adec="http://schemas.microsoft.com/office/drawing/2017/decorative" val="1"/>
                  </a:ext>
                </a:extLst>
              </p:cNvPr>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a:extLst>
                  <a:ext uri="{C183D7F6-B498-43B3-948B-1728B52AA6E4}">
                    <adec:decorative xmlns:adec="http://schemas.microsoft.com/office/drawing/2017/decorative" val="1"/>
                  </a:ext>
                </a:extLst>
              </p:cNvPr>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a:extLst>
                  <a:ext uri="{C183D7F6-B498-43B3-948B-1728B52AA6E4}">
                    <adec:decorative xmlns:adec="http://schemas.microsoft.com/office/drawing/2017/decorative" val="1"/>
                  </a:ext>
                </a:extLst>
              </p:cNvPr>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a:extLst>
                  <a:ext uri="{C183D7F6-B498-43B3-948B-1728B52AA6E4}">
                    <adec:decorative xmlns:adec="http://schemas.microsoft.com/office/drawing/2017/decorative" val="1"/>
                  </a:ext>
                </a:extLst>
              </p:cNvPr>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a:extLst>
                  <a:ext uri="{C183D7F6-B498-43B3-948B-1728B52AA6E4}">
                    <adec:decorative xmlns:adec="http://schemas.microsoft.com/office/drawing/2017/decorative" val="1"/>
                  </a:ext>
                </a:extLst>
              </p:cNvPr>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a:extLst>
                  <a:ext uri="{C183D7F6-B498-43B3-948B-1728B52AA6E4}">
                    <adec:decorative xmlns:adec="http://schemas.microsoft.com/office/drawing/2017/decorative" val="1"/>
                  </a:ext>
                </a:extLst>
              </p:cNvPr>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a:extLst>
                  <a:ext uri="{C183D7F6-B498-43B3-948B-1728B52AA6E4}">
                    <adec:decorative xmlns:adec="http://schemas.microsoft.com/office/drawing/2017/decorative" val="1"/>
                  </a:ext>
                </a:extLst>
              </p:cNvPr>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a:extLst>
                  <a:ext uri="{C183D7F6-B498-43B3-948B-1728B52AA6E4}">
                    <adec:decorative xmlns:adec="http://schemas.microsoft.com/office/drawing/2017/decorative" val="1"/>
                  </a:ext>
                </a:extLst>
              </p:cNvPr>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a:extLst>
                  <a:ext uri="{C183D7F6-B498-43B3-948B-1728B52AA6E4}">
                    <adec:decorative xmlns:adec="http://schemas.microsoft.com/office/drawing/2017/decorative" val="1"/>
                  </a:ext>
                </a:extLst>
              </p:cNvPr>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a:extLst>
                  <a:ext uri="{C183D7F6-B498-43B3-948B-1728B52AA6E4}">
                    <adec:decorative xmlns:adec="http://schemas.microsoft.com/office/drawing/2017/decorative" val="1"/>
                  </a:ext>
                </a:extLst>
              </p:cNvPr>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a:extLst>
                  <a:ext uri="{C183D7F6-B498-43B3-948B-1728B52AA6E4}">
                    <adec:decorative xmlns:adec="http://schemas.microsoft.com/office/drawing/2017/decorative" val="1"/>
                  </a:ext>
                </a:extLst>
              </p:cNvPr>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a:extLst>
                  <a:ext uri="{C183D7F6-B498-43B3-948B-1728B52AA6E4}">
                    <adec:decorative xmlns:adec="http://schemas.microsoft.com/office/drawing/2017/decorative" val="1"/>
                  </a:ext>
                </a:extLst>
              </p:cNvPr>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a:extLst>
                  <a:ext uri="{C183D7F6-B498-43B3-948B-1728B52AA6E4}">
                    <adec:decorative xmlns:adec="http://schemas.microsoft.com/office/drawing/2017/decorative" val="1"/>
                  </a:ext>
                </a:extLst>
              </p:cNvPr>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a:extLst>
                  <a:ext uri="{C183D7F6-B498-43B3-948B-1728B52AA6E4}">
                    <adec:decorative xmlns:adec="http://schemas.microsoft.com/office/drawing/2017/decorative" val="1"/>
                  </a:ext>
                </a:extLst>
              </p:cNvPr>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a:extLst>
                  <a:ext uri="{C183D7F6-B498-43B3-948B-1728B52AA6E4}">
                    <adec:decorative xmlns:adec="http://schemas.microsoft.com/office/drawing/2017/decorative" val="1"/>
                  </a:ext>
                </a:extLst>
              </p:cNvPr>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a:extLst>
                  <a:ext uri="{C183D7F6-B498-43B3-948B-1728B52AA6E4}">
                    <adec:decorative xmlns:adec="http://schemas.microsoft.com/office/drawing/2017/decorative" val="1"/>
                  </a:ext>
                </a:extLst>
              </p:cNvPr>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a:extLst>
                  <a:ext uri="{C183D7F6-B498-43B3-948B-1728B52AA6E4}">
                    <adec:decorative xmlns:adec="http://schemas.microsoft.com/office/drawing/2017/decorative" val="1"/>
                  </a:ext>
                </a:extLst>
              </p:cNvPr>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a:extLst>
                  <a:ext uri="{C183D7F6-B498-43B3-948B-1728B52AA6E4}">
                    <adec:decorative xmlns:adec="http://schemas.microsoft.com/office/drawing/2017/decorative" val="1"/>
                  </a:ext>
                </a:extLst>
              </p:cNvPr>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a:extLst>
                  <a:ext uri="{C183D7F6-B498-43B3-948B-1728B52AA6E4}">
                    <adec:decorative xmlns:adec="http://schemas.microsoft.com/office/drawing/2017/decorative" val="1"/>
                  </a:ext>
                </a:extLst>
              </p:cNvPr>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a:extLst>
                  <a:ext uri="{C183D7F6-B498-43B3-948B-1728B52AA6E4}">
                    <adec:decorative xmlns:adec="http://schemas.microsoft.com/office/drawing/2017/decorative" val="1"/>
                  </a:ext>
                </a:extLst>
              </p:cNvPr>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a:extLst>
                  <a:ext uri="{C183D7F6-B498-43B3-948B-1728B52AA6E4}">
                    <adec:decorative xmlns:adec="http://schemas.microsoft.com/office/drawing/2017/decorative" val="1"/>
                  </a:ext>
                </a:extLst>
              </p:cNvPr>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a:extLst>
                  <a:ext uri="{C183D7F6-B498-43B3-948B-1728B52AA6E4}">
                    <adec:decorative xmlns:adec="http://schemas.microsoft.com/office/drawing/2017/decorative" val="1"/>
                  </a:ext>
                </a:extLst>
              </p:cNvPr>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2518231407"/>
      </p:ext>
    </p:extLst>
  </p:cSld>
  <p:clrMap bg1="dk1" tx1="lt1" bg2="dk2" tx2="lt2" accent1="accent1" accent2="accent2" accent3="accent3" accent4="accent4" accent5="accent5" accent6="accent6" hlink="hlink" folHlink="folHlink"/>
  <p:sldLayoutIdLst>
    <p:sldLayoutId id="2147484172" r:id="rId1"/>
    <p:sldLayoutId id="2147484173" r:id="rId2"/>
    <p:sldLayoutId id="2147484178" r:id="rId3"/>
    <p:sldLayoutId id="2147484179" r:id="rId4"/>
    <p:sldLayoutId id="2147484186" r:id="rId5"/>
    <p:sldLayoutId id="2147484189" r:id="rId6"/>
    <p:sldLayoutId id="2147484195" r:id="rId7"/>
    <p:sldLayoutId id="2147484200" r:id="rId8"/>
    <p:sldLayoutId id="2147484204" r:id="rId9"/>
    <p:sldLayoutId id="2147484207" r:id="rId10"/>
    <p:sldLayoutId id="2147484210" r:id="rId11"/>
    <p:sldLayoutId id="2147484349" r:id="rId12"/>
    <p:sldLayoutId id="2147484226" r:id="rId13"/>
    <p:sldLayoutId id="2147484227" r:id="rId14"/>
    <p:sldLayoutId id="2147484232" r:id="rId15"/>
    <p:sldLayoutId id="2147484350" r:id="rId16"/>
    <p:sldLayoutId id="2147484237" r:id="rId17"/>
    <p:sldLayoutId id="2147484238" r:id="rId18"/>
    <p:sldLayoutId id="2147484245" r:id="rId19"/>
    <p:sldLayoutId id="2147484246" r:id="rId20"/>
    <p:sldLayoutId id="2147483951" r:id="rId21"/>
    <p:sldLayoutId id="2147484359" r:id="rId22"/>
    <p:sldLayoutId id="2147484360" r:id="rId23"/>
    <p:sldLayoutId id="2147484361" r:id="rId24"/>
  </p:sldLayoutIdLst>
  <p:hf hdr="0" dt="0"/>
  <p:txStyles>
    <p:titleStyle>
      <a:lvl1pPr algn="l" rtl="0" eaLnBrk="1" fontAlgn="base" hangingPunct="1">
        <a:lnSpc>
          <a:spcPct val="90000"/>
        </a:lnSpc>
        <a:spcBef>
          <a:spcPct val="0"/>
        </a:spcBef>
        <a:spcAft>
          <a:spcPct val="0"/>
        </a:spcAft>
        <a:defRPr sz="2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vl2pPr algn="l" rtl="0" eaLnBrk="1" fontAlgn="base" hangingPunct="1">
        <a:lnSpc>
          <a:spcPct val="90000"/>
        </a:lnSpc>
        <a:spcBef>
          <a:spcPct val="0"/>
        </a:spcBef>
        <a:spcAft>
          <a:spcPct val="0"/>
        </a:spcAft>
        <a:defRPr sz="2220">
          <a:solidFill>
            <a:srgbClr val="191919"/>
          </a:solidFill>
          <a:latin typeface="IBM Plex Sans" pitchFamily="34" charset="0"/>
        </a:defRPr>
      </a:lvl2pPr>
      <a:lvl3pPr algn="l" rtl="0" eaLnBrk="1" fontAlgn="base" hangingPunct="1">
        <a:lnSpc>
          <a:spcPct val="90000"/>
        </a:lnSpc>
        <a:spcBef>
          <a:spcPct val="0"/>
        </a:spcBef>
        <a:spcAft>
          <a:spcPct val="0"/>
        </a:spcAft>
        <a:defRPr sz="2220">
          <a:solidFill>
            <a:srgbClr val="191919"/>
          </a:solidFill>
          <a:latin typeface="IBM Plex Sans" pitchFamily="34" charset="0"/>
        </a:defRPr>
      </a:lvl3pPr>
      <a:lvl4pPr algn="l" rtl="0" eaLnBrk="1" fontAlgn="base" hangingPunct="1">
        <a:lnSpc>
          <a:spcPct val="90000"/>
        </a:lnSpc>
        <a:spcBef>
          <a:spcPct val="0"/>
        </a:spcBef>
        <a:spcAft>
          <a:spcPct val="0"/>
        </a:spcAft>
        <a:defRPr sz="2220">
          <a:solidFill>
            <a:srgbClr val="191919"/>
          </a:solidFill>
          <a:latin typeface="IBM Plex Sans" pitchFamily="34" charset="0"/>
        </a:defRPr>
      </a:lvl4pPr>
      <a:lvl5pPr algn="l" rtl="0" eaLnBrk="1" fontAlgn="base" hangingPunct="1">
        <a:lnSpc>
          <a:spcPct val="90000"/>
        </a:lnSpc>
        <a:spcBef>
          <a:spcPct val="0"/>
        </a:spcBef>
        <a:spcAft>
          <a:spcPct val="0"/>
        </a:spcAft>
        <a:defRPr sz="2220">
          <a:solidFill>
            <a:srgbClr val="191919"/>
          </a:solidFill>
          <a:latin typeface="IBM Plex Sans" pitchFamily="34" charset="0"/>
        </a:defRPr>
      </a:lvl5pPr>
      <a:lvl6pPr marL="362568" algn="l" rtl="0" eaLnBrk="1" fontAlgn="base" hangingPunct="1">
        <a:lnSpc>
          <a:spcPct val="90000"/>
        </a:lnSpc>
        <a:spcBef>
          <a:spcPct val="0"/>
        </a:spcBef>
        <a:spcAft>
          <a:spcPct val="0"/>
        </a:spcAft>
        <a:defRPr sz="2220">
          <a:solidFill>
            <a:srgbClr val="191919"/>
          </a:solidFill>
          <a:latin typeface="IBM Plex Sans" pitchFamily="34" charset="0"/>
        </a:defRPr>
      </a:lvl6pPr>
      <a:lvl7pPr marL="725139" algn="l" rtl="0" eaLnBrk="1" fontAlgn="base" hangingPunct="1">
        <a:lnSpc>
          <a:spcPct val="90000"/>
        </a:lnSpc>
        <a:spcBef>
          <a:spcPct val="0"/>
        </a:spcBef>
        <a:spcAft>
          <a:spcPct val="0"/>
        </a:spcAft>
        <a:defRPr sz="2220">
          <a:solidFill>
            <a:srgbClr val="191919"/>
          </a:solidFill>
          <a:latin typeface="IBM Plex Sans" pitchFamily="34" charset="0"/>
        </a:defRPr>
      </a:lvl7pPr>
      <a:lvl8pPr marL="1087707" algn="l" rtl="0" eaLnBrk="1" fontAlgn="base" hangingPunct="1">
        <a:lnSpc>
          <a:spcPct val="90000"/>
        </a:lnSpc>
        <a:spcBef>
          <a:spcPct val="0"/>
        </a:spcBef>
        <a:spcAft>
          <a:spcPct val="0"/>
        </a:spcAft>
        <a:defRPr sz="2220">
          <a:solidFill>
            <a:srgbClr val="191919"/>
          </a:solidFill>
          <a:latin typeface="IBM Plex Sans" pitchFamily="34" charset="0"/>
        </a:defRPr>
      </a:lvl8pPr>
      <a:lvl9pPr marL="1450276" algn="l" rtl="0" eaLnBrk="1" fontAlgn="base" hangingPunct="1">
        <a:lnSpc>
          <a:spcPct val="90000"/>
        </a:lnSpc>
        <a:spcBef>
          <a:spcPct val="0"/>
        </a:spcBef>
        <a:spcAft>
          <a:spcPct val="0"/>
        </a:spcAft>
        <a:defRPr sz="2220">
          <a:solidFill>
            <a:srgbClr val="191919"/>
          </a:solidFill>
          <a:latin typeface="IBM Plex Sans" pitchFamily="34" charset="0"/>
        </a:defRPr>
      </a:lvl9pPr>
    </p:titleStyle>
    <p:bodyStyle>
      <a:lvl1pPr marL="0" indent="0" algn="l" rtl="0" eaLnBrk="1" fontAlgn="base" hangingPunct="1">
        <a:lnSpc>
          <a:spcPct val="100000"/>
        </a:lnSpc>
        <a:spcBef>
          <a:spcPts val="1100"/>
        </a:spcBef>
        <a:spcAft>
          <a:spcPct val="0"/>
        </a:spcAft>
        <a:buClr>
          <a:schemeClr val="tx1"/>
        </a:buClr>
        <a:buSzPct val="90000"/>
        <a:buFont typeface="IBM Plex Sans" pitchFamily="2" charset="2"/>
        <a:buNone/>
        <a:defRPr sz="1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vl2pPr marL="171452" indent="-173736" algn="l" rtl="0" eaLnBrk="1" fontAlgn="base" hangingPunct="1">
        <a:lnSpc>
          <a:spcPct val="100000"/>
        </a:lnSpc>
        <a:spcBef>
          <a:spcPts val="1100"/>
        </a:spcBef>
        <a:spcAft>
          <a:spcPct val="0"/>
        </a:spcAft>
        <a:buClr>
          <a:schemeClr val="tx1"/>
        </a:buClr>
        <a:buSzPct val="100000"/>
        <a:buFont typeface="IBM Plex Sans" charset="-120"/>
        <a:buChar char="–"/>
        <a:tabLst/>
        <a:defRPr sz="1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2pPr>
      <a:lvl3pPr marL="342905" indent="-173736" algn="l" rtl="0" eaLnBrk="1" fontAlgn="base" hangingPunct="1">
        <a:lnSpc>
          <a:spcPct val="100000"/>
        </a:lnSpc>
        <a:spcBef>
          <a:spcPts val="1100"/>
        </a:spcBef>
        <a:spcAft>
          <a:spcPct val="0"/>
        </a:spcAft>
        <a:buClr>
          <a:schemeClr val="tx1"/>
        </a:buClr>
        <a:buSzPct val="100000"/>
        <a:buFont typeface="IBM Plex Sans" panose="020B0604020202020204" pitchFamily="34" charset="0"/>
        <a:buChar char="•"/>
        <a:tabLst/>
        <a:defRPr sz="1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3pPr>
      <a:lvl4pPr marL="628658" indent="-173736" algn="l" rtl="0" eaLnBrk="1" fontAlgn="base" hangingPunct="1">
        <a:lnSpc>
          <a:spcPct val="100000"/>
        </a:lnSpc>
        <a:spcBef>
          <a:spcPts val="1100"/>
        </a:spcBef>
        <a:spcAft>
          <a:spcPct val="0"/>
        </a:spcAft>
        <a:buClr>
          <a:schemeClr val="tx1"/>
        </a:buClr>
        <a:buSzPct val="100000"/>
        <a:buFont typeface="IBM Plex Sans" charset="-120"/>
        <a:buChar char="–"/>
        <a:tabLst/>
        <a:defRPr sz="1400" b="0" i="0" baseline="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4pPr>
      <a:lvl5pPr marL="803285" indent="-173736" algn="l" rtl="0" eaLnBrk="1" fontAlgn="base" hangingPunct="1">
        <a:lnSpc>
          <a:spcPct val="100000"/>
        </a:lnSpc>
        <a:spcBef>
          <a:spcPts val="1100"/>
        </a:spcBef>
        <a:spcAft>
          <a:spcPct val="0"/>
        </a:spcAft>
        <a:buClr>
          <a:schemeClr val="tx1"/>
        </a:buClr>
        <a:buFont typeface="IBM Plex Sans" charset="-120"/>
        <a:buChar char="»"/>
        <a:tabLst/>
        <a:defRPr sz="1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5pPr>
      <a:lvl6pPr marL="1583721" indent="-129670" algn="l" rtl="0" eaLnBrk="1" fontAlgn="base" hangingPunct="1">
        <a:spcBef>
          <a:spcPct val="20000"/>
        </a:spcBef>
        <a:spcAft>
          <a:spcPct val="0"/>
        </a:spcAft>
        <a:buClr>
          <a:schemeClr val="bg1"/>
        </a:buClr>
        <a:buChar char="»"/>
        <a:defRPr sz="1269">
          <a:solidFill>
            <a:schemeClr val="bg1"/>
          </a:solidFill>
          <a:latin typeface="IBM Plex Sans" charset="0"/>
        </a:defRPr>
      </a:lvl6pPr>
      <a:lvl7pPr marL="1946291" indent="-129670" algn="l" rtl="0" eaLnBrk="1" fontAlgn="base" hangingPunct="1">
        <a:spcBef>
          <a:spcPct val="20000"/>
        </a:spcBef>
        <a:spcAft>
          <a:spcPct val="0"/>
        </a:spcAft>
        <a:buClr>
          <a:schemeClr val="bg1"/>
        </a:buClr>
        <a:buChar char="»"/>
        <a:defRPr sz="1269">
          <a:solidFill>
            <a:schemeClr val="bg1"/>
          </a:solidFill>
          <a:latin typeface="IBM Plex Sans" charset="0"/>
        </a:defRPr>
      </a:lvl7pPr>
      <a:lvl8pPr marL="2308860" indent="-129670" algn="l" rtl="0" eaLnBrk="1" fontAlgn="base" hangingPunct="1">
        <a:spcBef>
          <a:spcPct val="20000"/>
        </a:spcBef>
        <a:spcAft>
          <a:spcPct val="0"/>
        </a:spcAft>
        <a:buClr>
          <a:schemeClr val="bg1"/>
        </a:buClr>
        <a:buChar char="»"/>
        <a:defRPr sz="1269">
          <a:solidFill>
            <a:schemeClr val="bg1"/>
          </a:solidFill>
          <a:latin typeface="IBM Plex Sans" charset="0"/>
        </a:defRPr>
      </a:lvl8pPr>
      <a:lvl9pPr marL="2671430" indent="-129670" algn="l" rtl="0" eaLnBrk="1" fontAlgn="base" hangingPunct="1">
        <a:spcBef>
          <a:spcPct val="20000"/>
        </a:spcBef>
        <a:spcAft>
          <a:spcPct val="0"/>
        </a:spcAft>
        <a:buClr>
          <a:schemeClr val="bg1"/>
        </a:buClr>
        <a:buChar char="»"/>
        <a:defRPr sz="1269">
          <a:solidFill>
            <a:schemeClr val="bg1"/>
          </a:solidFill>
          <a:latin typeface="IBM Plex Sans" charset="0"/>
        </a:defRPr>
      </a:lvl9pPr>
    </p:bodyStyle>
    <p:otherStyle>
      <a:defPPr>
        <a:defRPr lang="en-US"/>
      </a:defPPr>
      <a:lvl1pPr marL="0" algn="l" defTabSz="725139" rtl="0" eaLnBrk="1" latinLnBrk="0" hangingPunct="1">
        <a:defRPr sz="1428" kern="1200">
          <a:solidFill>
            <a:schemeClr val="tx1"/>
          </a:solidFill>
          <a:latin typeface="+mn-lt"/>
          <a:ea typeface="+mn-ea"/>
          <a:cs typeface="+mn-cs"/>
        </a:defRPr>
      </a:lvl1pPr>
      <a:lvl2pPr marL="362568" algn="l" defTabSz="725139" rtl="0" eaLnBrk="1" latinLnBrk="0" hangingPunct="1">
        <a:defRPr sz="1428" kern="1200">
          <a:solidFill>
            <a:schemeClr val="tx1"/>
          </a:solidFill>
          <a:latin typeface="+mn-lt"/>
          <a:ea typeface="+mn-ea"/>
          <a:cs typeface="+mn-cs"/>
        </a:defRPr>
      </a:lvl2pPr>
      <a:lvl3pPr marL="725139" algn="l" defTabSz="725139" rtl="0" eaLnBrk="1" latinLnBrk="0" hangingPunct="1">
        <a:defRPr sz="1428" kern="1200">
          <a:solidFill>
            <a:schemeClr val="tx1"/>
          </a:solidFill>
          <a:latin typeface="+mn-lt"/>
          <a:ea typeface="+mn-ea"/>
          <a:cs typeface="+mn-cs"/>
        </a:defRPr>
      </a:lvl3pPr>
      <a:lvl4pPr marL="1087707" algn="l" defTabSz="725139" rtl="0" eaLnBrk="1" latinLnBrk="0" hangingPunct="1">
        <a:defRPr sz="1428" kern="1200">
          <a:solidFill>
            <a:schemeClr val="tx1"/>
          </a:solidFill>
          <a:latin typeface="+mn-lt"/>
          <a:ea typeface="+mn-ea"/>
          <a:cs typeface="+mn-cs"/>
        </a:defRPr>
      </a:lvl4pPr>
      <a:lvl5pPr marL="1450276" algn="l" defTabSz="725139" rtl="0" eaLnBrk="1" latinLnBrk="0" hangingPunct="1">
        <a:defRPr sz="1428" kern="1200">
          <a:solidFill>
            <a:schemeClr val="tx1"/>
          </a:solidFill>
          <a:latin typeface="+mn-lt"/>
          <a:ea typeface="+mn-ea"/>
          <a:cs typeface="+mn-cs"/>
        </a:defRPr>
      </a:lvl5pPr>
      <a:lvl6pPr marL="1812846" algn="l" defTabSz="725139" rtl="0" eaLnBrk="1" latinLnBrk="0" hangingPunct="1">
        <a:defRPr sz="1428" kern="1200">
          <a:solidFill>
            <a:schemeClr val="tx1"/>
          </a:solidFill>
          <a:latin typeface="+mn-lt"/>
          <a:ea typeface="+mn-ea"/>
          <a:cs typeface="+mn-cs"/>
        </a:defRPr>
      </a:lvl6pPr>
      <a:lvl7pPr marL="2175414" algn="l" defTabSz="725139" rtl="0" eaLnBrk="1" latinLnBrk="0" hangingPunct="1">
        <a:defRPr sz="1428" kern="1200">
          <a:solidFill>
            <a:schemeClr val="tx1"/>
          </a:solidFill>
          <a:latin typeface="+mn-lt"/>
          <a:ea typeface="+mn-ea"/>
          <a:cs typeface="+mn-cs"/>
        </a:defRPr>
      </a:lvl7pPr>
      <a:lvl8pPr marL="2537983" algn="l" defTabSz="725139" rtl="0" eaLnBrk="1" latinLnBrk="0" hangingPunct="1">
        <a:defRPr sz="1428" kern="1200">
          <a:solidFill>
            <a:schemeClr val="tx1"/>
          </a:solidFill>
          <a:latin typeface="+mn-lt"/>
          <a:ea typeface="+mn-ea"/>
          <a:cs typeface="+mn-cs"/>
        </a:defRPr>
      </a:lvl8pPr>
      <a:lvl9pPr marL="2900552" algn="l" defTabSz="725139" rtl="0" eaLnBrk="1" latinLnBrk="0" hangingPunct="1">
        <a:defRPr sz="142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 userDrawn="1">
          <p15:clr>
            <a:srgbClr val="F26B43"/>
          </p15:clr>
        </p15:guide>
        <p15:guide id="2" pos="144" userDrawn="1">
          <p15:clr>
            <a:srgbClr val="F26B43"/>
          </p15:clr>
        </p15:guide>
        <p15:guide id="3" pos="5616" userDrawn="1">
          <p15:clr>
            <a:srgbClr val="F26B43"/>
          </p15:clr>
        </p15:guide>
        <p15:guide id="4" orient="horz" pos="2832" userDrawn="1">
          <p15:clr>
            <a:srgbClr val="F26B43"/>
          </p15:clr>
        </p15:guide>
        <p15:guide id="5" orient="horz" pos="3088" userDrawn="1">
          <p15:clr>
            <a:srgbClr val="F26B43"/>
          </p15:clr>
        </p15:guide>
        <p15:guide id="6" pos="2880" userDrawn="1">
          <p15:clr>
            <a:srgbClr val="F26B43"/>
          </p15:clr>
        </p15:guide>
        <p15:guide id="7" pos="2736" userDrawn="1">
          <p15:clr>
            <a:srgbClr val="F26B43"/>
          </p15:clr>
        </p15:guide>
        <p15:guide id="8" pos="1440" userDrawn="1">
          <p15:clr>
            <a:srgbClr val="F26B43"/>
          </p15:clr>
        </p15:guide>
        <p15:guide id="9" pos="3024" userDrawn="1">
          <p15:clr>
            <a:srgbClr val="F26B43"/>
          </p15:clr>
        </p15:guide>
        <p15:guide id="10" pos="1296" userDrawn="1">
          <p15:clr>
            <a:srgbClr val="F26B43"/>
          </p15:clr>
        </p15:guide>
        <p15:guide id="11" pos="1584" userDrawn="1">
          <p15:clr>
            <a:srgbClr val="F26B43"/>
          </p15:clr>
        </p15:guide>
        <p15:guide id="12" pos="4320" userDrawn="1">
          <p15:clr>
            <a:srgbClr val="F26B43"/>
          </p15:clr>
        </p15:guide>
        <p15:guide id="13" pos="4176" userDrawn="1">
          <p15:clr>
            <a:srgbClr val="F26B43"/>
          </p15:clr>
        </p15:guide>
        <p15:guide id="14" pos="4464" userDrawn="1">
          <p15:clr>
            <a:srgbClr val="F26B43"/>
          </p15:clr>
        </p15:guide>
        <p15:guide id="15" orient="horz" pos="412" userDrawn="1">
          <p15:clr>
            <a:srgbClr val="F26B43"/>
          </p15:clr>
        </p15:guide>
        <p15:guide id="17" orient="horz" pos="812" userDrawn="1">
          <p15:clr>
            <a:srgbClr val="F26B43"/>
          </p15:clr>
        </p15:guide>
        <p15:guide id="18" orient="horz" pos="1620" userDrawn="1">
          <p15:clr>
            <a:srgbClr val="F26B43"/>
          </p15:clr>
        </p15:guide>
        <p15:guide id="19" orient="horz" pos="1216" userDrawn="1">
          <p15:clr>
            <a:srgbClr val="F26B43"/>
          </p15:clr>
        </p15:guide>
        <p15:guide id="20" orient="horz" pos="2022" userDrawn="1">
          <p15:clr>
            <a:srgbClr val="F26B43"/>
          </p15:clr>
        </p15:guide>
        <p15:guide id="21" orient="horz" pos="2424"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itle Placeholder"/>
          <p:cNvSpPr>
            <a:spLocks noGrp="1"/>
          </p:cNvSpPr>
          <p:nvPr>
            <p:ph type="title"/>
          </p:nvPr>
        </p:nvSpPr>
        <p:spPr>
          <a:xfrm>
            <a:off x="210312" y="201168"/>
            <a:ext cx="4142232" cy="4294632"/>
          </a:xfrm>
          <a:prstGeom prst="rect">
            <a:avLst/>
          </a:prstGeom>
        </p:spPr>
        <p:txBody>
          <a:bodyPr vert="horz" lIns="0" tIns="0" rIns="0" bIns="0" rtlCol="0" anchor="t">
            <a:noAutofit/>
          </a:bodyPr>
          <a:lstStyle/>
          <a:p>
            <a:r>
              <a:rPr lang="en-US" dirty="0"/>
              <a:t>Click to edit Master title style</a:t>
            </a:r>
          </a:p>
        </p:txBody>
      </p:sp>
      <p:sp>
        <p:nvSpPr>
          <p:cNvPr id="5" name="Text Placeholder"/>
          <p:cNvSpPr>
            <a:spLocks noGrp="1"/>
          </p:cNvSpPr>
          <p:nvPr>
            <p:ph type="body" idx="1"/>
          </p:nvPr>
        </p:nvSpPr>
        <p:spPr>
          <a:xfrm>
            <a:off x="4791456" y="201168"/>
            <a:ext cx="4123944" cy="4294632"/>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b="0" i="0">
                <a:solidFill>
                  <a:schemeClr val="tx1"/>
                </a:solidFill>
                <a:latin typeface="IBM Plex Sans" panose="020B0503050203000203" pitchFamily="34" charset="0"/>
              </a:defRPr>
            </a:lvl1pPr>
          </a:lstStyle>
          <a:p>
            <a:r>
              <a:rPr lang="en-US"/>
              <a:t>© 2022 IBM Corporation</a:t>
            </a:r>
            <a:endParaRPr lang="en-US" dirty="0">
              <a:latin typeface="IBM Plex Sans" panose="020B0503050203000203" pitchFamily="34" charset="0"/>
            </a:endParaRPr>
          </a:p>
        </p:txBody>
      </p:sp>
      <p:sp>
        <p:nvSpPr>
          <p:cNvPr id="8" name="Slide Number Placeholder"/>
          <p:cNvSpPr>
            <a:spLocks noGrp="1"/>
          </p:cNvSpPr>
          <p:nvPr>
            <p:ph type="sldNum" sz="quarter" idx="4"/>
          </p:nvPr>
        </p:nvSpPr>
        <p:spPr>
          <a:xfrm>
            <a:off x="7086601" y="4787900"/>
            <a:ext cx="1828732" cy="166687"/>
          </a:xfrm>
          <a:prstGeom prst="rect">
            <a:avLst/>
          </a:prstGeom>
        </p:spPr>
        <p:txBody>
          <a:bodyPr vert="horz" lIns="0" tIns="0" rIns="0" bIns="0" rtlCol="0" anchor="ctr"/>
          <a:lstStyle>
            <a:lvl1pPr algn="r">
              <a:defRPr sz="600" b="0" i="0">
                <a:solidFill>
                  <a:schemeClr val="tx1"/>
                </a:solidFill>
                <a:latin typeface="+mn-lt"/>
              </a:defRPr>
            </a:lvl1pPr>
          </a:lstStyle>
          <a:p>
            <a:fld id="{59395FB3-9C97-154F-86B2-7E381B951268}" type="slidenum">
              <a:rPr lang="en-US" smtClean="0"/>
              <a:pPr/>
              <a:t>‹#›</a:t>
            </a:fld>
            <a:endParaRPr lang="en-US" dirty="0">
              <a:latin typeface="+mn-lt"/>
            </a:endParaRPr>
          </a:p>
        </p:txBody>
      </p:sp>
      <p:grpSp>
        <p:nvGrpSpPr>
          <p:cNvPr id="59" name="Group 58" descr="Outside edge tick marks for alignment">
            <a:extLst>
              <a:ext uri="{C183D7F6-B498-43B3-948B-1728B52AA6E4}">
                <adec:decorative xmlns:adec="http://schemas.microsoft.com/office/drawing/2017/decorative" val="0"/>
              </a:ext>
            </a:extLst>
          </p:cNvPr>
          <p:cNvGrpSpPr/>
          <p:nvPr userDrawn="1"/>
        </p:nvGrpSpPr>
        <p:grpSpPr>
          <a:xfrm>
            <a:off x="-109730" y="-110490"/>
            <a:ext cx="9364220" cy="536448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a:extLst>
                  <a:ext uri="{C183D7F6-B498-43B3-948B-1728B52AA6E4}">
                    <adec:decorative xmlns:adec="http://schemas.microsoft.com/office/drawing/2017/decorative" val="1"/>
                  </a:ext>
                </a:extLst>
              </p:cNvPr>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a:extLst>
                  <a:ext uri="{C183D7F6-B498-43B3-948B-1728B52AA6E4}">
                    <adec:decorative xmlns:adec="http://schemas.microsoft.com/office/drawing/2017/decorative" val="1"/>
                  </a:ext>
                </a:extLst>
              </p:cNvPr>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a:extLst>
                  <a:ext uri="{C183D7F6-B498-43B3-948B-1728B52AA6E4}">
                    <adec:decorative xmlns:adec="http://schemas.microsoft.com/office/drawing/2017/decorative" val="1"/>
                  </a:ext>
                </a:extLst>
              </p:cNvPr>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a:extLst>
                  <a:ext uri="{C183D7F6-B498-43B3-948B-1728B52AA6E4}">
                    <adec:decorative xmlns:adec="http://schemas.microsoft.com/office/drawing/2017/decorative" val="1"/>
                  </a:ext>
                </a:extLst>
              </p:cNvPr>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a:extLst>
                  <a:ext uri="{C183D7F6-B498-43B3-948B-1728B52AA6E4}">
                    <adec:decorative xmlns:adec="http://schemas.microsoft.com/office/drawing/2017/decorative" val="1"/>
                  </a:ext>
                </a:extLst>
              </p:cNvPr>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a:extLst>
                  <a:ext uri="{C183D7F6-B498-43B3-948B-1728B52AA6E4}">
                    <adec:decorative xmlns:adec="http://schemas.microsoft.com/office/drawing/2017/decorative" val="1"/>
                  </a:ext>
                </a:extLst>
              </p:cNvPr>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a:extLst>
                  <a:ext uri="{C183D7F6-B498-43B3-948B-1728B52AA6E4}">
                    <adec:decorative xmlns:adec="http://schemas.microsoft.com/office/drawing/2017/decorative" val="1"/>
                  </a:ext>
                </a:extLst>
              </p:cNvPr>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a:extLst>
                  <a:ext uri="{C183D7F6-B498-43B3-948B-1728B52AA6E4}">
                    <adec:decorative xmlns:adec="http://schemas.microsoft.com/office/drawing/2017/decorative" val="1"/>
                  </a:ext>
                </a:extLst>
              </p:cNvPr>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a:extLst>
                  <a:ext uri="{C183D7F6-B498-43B3-948B-1728B52AA6E4}">
                    <adec:decorative xmlns:adec="http://schemas.microsoft.com/office/drawing/2017/decorative" val="1"/>
                  </a:ext>
                </a:extLst>
              </p:cNvPr>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a:extLst>
                  <a:ext uri="{C183D7F6-B498-43B3-948B-1728B52AA6E4}">
                    <adec:decorative xmlns:adec="http://schemas.microsoft.com/office/drawing/2017/decorative" val="1"/>
                  </a:ext>
                </a:extLst>
              </p:cNvPr>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a:extLst>
                  <a:ext uri="{C183D7F6-B498-43B3-948B-1728B52AA6E4}">
                    <adec:decorative xmlns:adec="http://schemas.microsoft.com/office/drawing/2017/decorative" val="1"/>
                  </a:ext>
                </a:extLst>
              </p:cNvPr>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a:extLst>
                  <a:ext uri="{C183D7F6-B498-43B3-948B-1728B52AA6E4}">
                    <adec:decorative xmlns:adec="http://schemas.microsoft.com/office/drawing/2017/decorative" val="1"/>
                  </a:ext>
                </a:extLst>
              </p:cNvPr>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a:extLst>
                  <a:ext uri="{C183D7F6-B498-43B3-948B-1728B52AA6E4}">
                    <adec:decorative xmlns:adec="http://schemas.microsoft.com/office/drawing/2017/decorative" val="1"/>
                  </a:ext>
                </a:extLst>
              </p:cNvPr>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a:extLst>
                  <a:ext uri="{C183D7F6-B498-43B3-948B-1728B52AA6E4}">
                    <adec:decorative xmlns:adec="http://schemas.microsoft.com/office/drawing/2017/decorative" val="1"/>
                  </a:ext>
                </a:extLst>
              </p:cNvPr>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a:extLst>
                  <a:ext uri="{C183D7F6-B498-43B3-948B-1728B52AA6E4}">
                    <adec:decorative xmlns:adec="http://schemas.microsoft.com/office/drawing/2017/decorative" val="1"/>
                  </a:ext>
                </a:extLst>
              </p:cNvPr>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a:extLst>
                  <a:ext uri="{C183D7F6-B498-43B3-948B-1728B52AA6E4}">
                    <adec:decorative xmlns:adec="http://schemas.microsoft.com/office/drawing/2017/decorative" val="1"/>
                  </a:ext>
                </a:extLst>
              </p:cNvPr>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a:extLst>
                  <a:ext uri="{C183D7F6-B498-43B3-948B-1728B52AA6E4}">
                    <adec:decorative xmlns:adec="http://schemas.microsoft.com/office/drawing/2017/decorative" val="1"/>
                  </a:ext>
                </a:extLst>
              </p:cNvPr>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a:extLst>
                  <a:ext uri="{C183D7F6-B498-43B3-948B-1728B52AA6E4}">
                    <adec:decorative xmlns:adec="http://schemas.microsoft.com/office/drawing/2017/decorative" val="1"/>
                  </a:ext>
                </a:extLst>
              </p:cNvPr>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a:extLst>
                  <a:ext uri="{C183D7F6-B498-43B3-948B-1728B52AA6E4}">
                    <adec:decorative xmlns:adec="http://schemas.microsoft.com/office/drawing/2017/decorative" val="1"/>
                  </a:ext>
                </a:extLst>
              </p:cNvPr>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a:extLst>
                  <a:ext uri="{C183D7F6-B498-43B3-948B-1728B52AA6E4}">
                    <adec:decorative xmlns:adec="http://schemas.microsoft.com/office/drawing/2017/decorative" val="1"/>
                  </a:ext>
                </a:extLst>
              </p:cNvPr>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a:extLst>
                  <a:ext uri="{C183D7F6-B498-43B3-948B-1728B52AA6E4}">
                    <adec:decorative xmlns:adec="http://schemas.microsoft.com/office/drawing/2017/decorative" val="1"/>
                  </a:ext>
                </a:extLst>
              </p:cNvPr>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a:extLst>
                  <a:ext uri="{C183D7F6-B498-43B3-948B-1728B52AA6E4}">
                    <adec:decorative xmlns:adec="http://schemas.microsoft.com/office/drawing/2017/decorative" val="1"/>
                  </a:ext>
                </a:extLst>
              </p:cNvPr>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a:extLst>
                  <a:ext uri="{C183D7F6-B498-43B3-948B-1728B52AA6E4}">
                    <adec:decorative xmlns:adec="http://schemas.microsoft.com/office/drawing/2017/decorative" val="1"/>
                  </a:ext>
                </a:extLst>
              </p:cNvPr>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a:extLst>
                  <a:ext uri="{C183D7F6-B498-43B3-948B-1728B52AA6E4}">
                    <adec:decorative xmlns:adec="http://schemas.microsoft.com/office/drawing/2017/decorative" val="1"/>
                  </a:ext>
                </a:extLst>
              </p:cNvPr>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a:extLst>
                  <a:ext uri="{C183D7F6-B498-43B3-948B-1728B52AA6E4}">
                    <adec:decorative xmlns:adec="http://schemas.microsoft.com/office/drawing/2017/decorative" val="1"/>
                  </a:ext>
                </a:extLst>
              </p:cNvPr>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a:extLst>
                  <a:ext uri="{C183D7F6-B498-43B3-948B-1728B52AA6E4}">
                    <adec:decorative xmlns:adec="http://schemas.microsoft.com/office/drawing/2017/decorative" val="1"/>
                  </a:ext>
                </a:extLst>
              </p:cNvPr>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a:extLst>
                  <a:ext uri="{C183D7F6-B498-43B3-948B-1728B52AA6E4}">
                    <adec:decorative xmlns:adec="http://schemas.microsoft.com/office/drawing/2017/decorative" val="1"/>
                  </a:ext>
                </a:extLst>
              </p:cNvPr>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a:extLst>
                  <a:ext uri="{C183D7F6-B498-43B3-948B-1728B52AA6E4}">
                    <adec:decorative xmlns:adec="http://schemas.microsoft.com/office/drawing/2017/decorative" val="1"/>
                  </a:ext>
                </a:extLst>
              </p:cNvPr>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a:extLst>
                  <a:ext uri="{C183D7F6-B498-43B3-948B-1728B52AA6E4}">
                    <adec:decorative xmlns:adec="http://schemas.microsoft.com/office/drawing/2017/decorative" val="1"/>
                  </a:ext>
                </a:extLst>
              </p:cNvPr>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a:extLst>
                  <a:ext uri="{C183D7F6-B498-43B3-948B-1728B52AA6E4}">
                    <adec:decorative xmlns:adec="http://schemas.microsoft.com/office/drawing/2017/decorative" val="1"/>
                  </a:ext>
                </a:extLst>
              </p:cNvPr>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a:extLst>
                  <a:ext uri="{C183D7F6-B498-43B3-948B-1728B52AA6E4}">
                    <adec:decorative xmlns:adec="http://schemas.microsoft.com/office/drawing/2017/decorative" val="1"/>
                  </a:ext>
                </a:extLst>
              </p:cNvPr>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a:extLst>
                  <a:ext uri="{C183D7F6-B498-43B3-948B-1728B52AA6E4}">
                    <adec:decorative xmlns:adec="http://schemas.microsoft.com/office/drawing/2017/decorative" val="1"/>
                  </a:ext>
                </a:extLst>
              </p:cNvPr>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a:extLst>
                  <a:ext uri="{C183D7F6-B498-43B3-948B-1728B52AA6E4}">
                    <adec:decorative xmlns:adec="http://schemas.microsoft.com/office/drawing/2017/decorative" val="1"/>
                  </a:ext>
                </a:extLst>
              </p:cNvPr>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a:extLst>
                  <a:ext uri="{C183D7F6-B498-43B3-948B-1728B52AA6E4}">
                    <adec:decorative xmlns:adec="http://schemas.microsoft.com/office/drawing/2017/decorative" val="1"/>
                  </a:ext>
                </a:extLst>
              </p:cNvPr>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a:extLst>
                  <a:ext uri="{C183D7F6-B498-43B3-948B-1728B52AA6E4}">
                    <adec:decorative xmlns:adec="http://schemas.microsoft.com/office/drawing/2017/decorative" val="1"/>
                  </a:ext>
                </a:extLst>
              </p:cNvPr>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a:extLst>
                  <a:ext uri="{C183D7F6-B498-43B3-948B-1728B52AA6E4}">
                    <adec:decorative xmlns:adec="http://schemas.microsoft.com/office/drawing/2017/decorative" val="1"/>
                  </a:ext>
                </a:extLst>
              </p:cNvPr>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a:extLst>
                  <a:ext uri="{C183D7F6-B498-43B3-948B-1728B52AA6E4}">
                    <adec:decorative xmlns:adec="http://schemas.microsoft.com/office/drawing/2017/decorative" val="1"/>
                  </a:ext>
                </a:extLst>
              </p:cNvPr>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a:extLst>
                  <a:ext uri="{C183D7F6-B498-43B3-948B-1728B52AA6E4}">
                    <adec:decorative xmlns:adec="http://schemas.microsoft.com/office/drawing/2017/decorative" val="1"/>
                  </a:ext>
                </a:extLst>
              </p:cNvPr>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a:extLst>
                  <a:ext uri="{C183D7F6-B498-43B3-948B-1728B52AA6E4}">
                    <adec:decorative xmlns:adec="http://schemas.microsoft.com/office/drawing/2017/decorative" val="1"/>
                  </a:ext>
                </a:extLst>
              </p:cNvPr>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a:extLst>
                  <a:ext uri="{C183D7F6-B498-43B3-948B-1728B52AA6E4}">
                    <adec:decorative xmlns:adec="http://schemas.microsoft.com/office/drawing/2017/decorative" val="1"/>
                  </a:ext>
                </a:extLst>
              </p:cNvPr>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4235664910"/>
      </p:ext>
    </p:extLst>
  </p:cSld>
  <p:clrMap bg1="dk1" tx1="lt1" bg2="dk2" tx2="lt2" accent1="accent1" accent2="accent2" accent3="accent3" accent4="accent4" accent5="accent5" accent6="accent6" hlink="hlink" folHlink="folHlink"/>
  <p:sldLayoutIdLst>
    <p:sldLayoutId id="2147484080" r:id="rId1"/>
    <p:sldLayoutId id="2147484081" r:id="rId2"/>
    <p:sldLayoutId id="2147484086" r:id="rId3"/>
    <p:sldLayoutId id="2147484087" r:id="rId4"/>
    <p:sldLayoutId id="2147484089" r:id="rId5"/>
    <p:sldLayoutId id="2147484094" r:id="rId6"/>
    <p:sldLayoutId id="2147484100" r:id="rId7"/>
    <p:sldLayoutId id="2147484105" r:id="rId8"/>
    <p:sldLayoutId id="2147484109" r:id="rId9"/>
    <p:sldLayoutId id="2147484110" r:id="rId10"/>
    <p:sldLayoutId id="2147484115" r:id="rId11"/>
    <p:sldLayoutId id="2147484124" r:id="rId12"/>
    <p:sldLayoutId id="2147484132" r:id="rId13"/>
    <p:sldLayoutId id="2147484133" r:id="rId14"/>
    <p:sldLayoutId id="2147484137" r:id="rId15"/>
    <p:sldLayoutId id="2147484138" r:id="rId16"/>
    <p:sldLayoutId id="2147484143" r:id="rId17"/>
    <p:sldLayoutId id="2147484144" r:id="rId18"/>
    <p:sldLayoutId id="2147484146" r:id="rId19"/>
    <p:sldLayoutId id="2147484151" r:id="rId20"/>
    <p:sldLayoutId id="2147484155" r:id="rId21"/>
    <p:sldLayoutId id="2147483949" r:id="rId22"/>
  </p:sldLayoutIdLst>
  <p:hf hdr="0" dt="0"/>
  <p:txStyles>
    <p:titleStyle>
      <a:lvl1pPr algn="l" rtl="0" eaLnBrk="1" fontAlgn="base" hangingPunct="1">
        <a:lnSpc>
          <a:spcPct val="90000"/>
        </a:lnSpc>
        <a:spcBef>
          <a:spcPct val="0"/>
        </a:spcBef>
        <a:spcAft>
          <a:spcPct val="0"/>
        </a:spcAft>
        <a:defRPr sz="2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vl2pPr algn="l" rtl="0" eaLnBrk="1" fontAlgn="base" hangingPunct="1">
        <a:lnSpc>
          <a:spcPct val="90000"/>
        </a:lnSpc>
        <a:spcBef>
          <a:spcPct val="0"/>
        </a:spcBef>
        <a:spcAft>
          <a:spcPct val="0"/>
        </a:spcAft>
        <a:defRPr sz="2220">
          <a:solidFill>
            <a:srgbClr val="191919"/>
          </a:solidFill>
          <a:latin typeface="IBM Plex Sans" pitchFamily="34" charset="0"/>
        </a:defRPr>
      </a:lvl2pPr>
      <a:lvl3pPr algn="l" rtl="0" eaLnBrk="1" fontAlgn="base" hangingPunct="1">
        <a:lnSpc>
          <a:spcPct val="90000"/>
        </a:lnSpc>
        <a:spcBef>
          <a:spcPct val="0"/>
        </a:spcBef>
        <a:spcAft>
          <a:spcPct val="0"/>
        </a:spcAft>
        <a:defRPr sz="2220">
          <a:solidFill>
            <a:srgbClr val="191919"/>
          </a:solidFill>
          <a:latin typeface="IBM Plex Sans" pitchFamily="34" charset="0"/>
        </a:defRPr>
      </a:lvl3pPr>
      <a:lvl4pPr algn="l" rtl="0" eaLnBrk="1" fontAlgn="base" hangingPunct="1">
        <a:lnSpc>
          <a:spcPct val="90000"/>
        </a:lnSpc>
        <a:spcBef>
          <a:spcPct val="0"/>
        </a:spcBef>
        <a:spcAft>
          <a:spcPct val="0"/>
        </a:spcAft>
        <a:defRPr sz="2220">
          <a:solidFill>
            <a:srgbClr val="191919"/>
          </a:solidFill>
          <a:latin typeface="IBM Plex Sans" pitchFamily="34" charset="0"/>
        </a:defRPr>
      </a:lvl4pPr>
      <a:lvl5pPr algn="l" rtl="0" eaLnBrk="1" fontAlgn="base" hangingPunct="1">
        <a:lnSpc>
          <a:spcPct val="90000"/>
        </a:lnSpc>
        <a:spcBef>
          <a:spcPct val="0"/>
        </a:spcBef>
        <a:spcAft>
          <a:spcPct val="0"/>
        </a:spcAft>
        <a:defRPr sz="2220">
          <a:solidFill>
            <a:srgbClr val="191919"/>
          </a:solidFill>
          <a:latin typeface="IBM Plex Sans" pitchFamily="34" charset="0"/>
        </a:defRPr>
      </a:lvl5pPr>
      <a:lvl6pPr marL="362568" algn="l" rtl="0" eaLnBrk="1" fontAlgn="base" hangingPunct="1">
        <a:lnSpc>
          <a:spcPct val="90000"/>
        </a:lnSpc>
        <a:spcBef>
          <a:spcPct val="0"/>
        </a:spcBef>
        <a:spcAft>
          <a:spcPct val="0"/>
        </a:spcAft>
        <a:defRPr sz="2220">
          <a:solidFill>
            <a:srgbClr val="191919"/>
          </a:solidFill>
          <a:latin typeface="IBM Plex Sans" pitchFamily="34" charset="0"/>
        </a:defRPr>
      </a:lvl6pPr>
      <a:lvl7pPr marL="725139" algn="l" rtl="0" eaLnBrk="1" fontAlgn="base" hangingPunct="1">
        <a:lnSpc>
          <a:spcPct val="90000"/>
        </a:lnSpc>
        <a:spcBef>
          <a:spcPct val="0"/>
        </a:spcBef>
        <a:spcAft>
          <a:spcPct val="0"/>
        </a:spcAft>
        <a:defRPr sz="2220">
          <a:solidFill>
            <a:srgbClr val="191919"/>
          </a:solidFill>
          <a:latin typeface="IBM Plex Sans" pitchFamily="34" charset="0"/>
        </a:defRPr>
      </a:lvl7pPr>
      <a:lvl8pPr marL="1087707" algn="l" rtl="0" eaLnBrk="1" fontAlgn="base" hangingPunct="1">
        <a:lnSpc>
          <a:spcPct val="90000"/>
        </a:lnSpc>
        <a:spcBef>
          <a:spcPct val="0"/>
        </a:spcBef>
        <a:spcAft>
          <a:spcPct val="0"/>
        </a:spcAft>
        <a:defRPr sz="2220">
          <a:solidFill>
            <a:srgbClr val="191919"/>
          </a:solidFill>
          <a:latin typeface="IBM Plex Sans" pitchFamily="34" charset="0"/>
        </a:defRPr>
      </a:lvl8pPr>
      <a:lvl9pPr marL="1450276" algn="l" rtl="0" eaLnBrk="1" fontAlgn="base" hangingPunct="1">
        <a:lnSpc>
          <a:spcPct val="90000"/>
        </a:lnSpc>
        <a:spcBef>
          <a:spcPct val="0"/>
        </a:spcBef>
        <a:spcAft>
          <a:spcPct val="0"/>
        </a:spcAft>
        <a:defRPr sz="2220">
          <a:solidFill>
            <a:srgbClr val="191919"/>
          </a:solidFill>
          <a:latin typeface="IBM Plex Sans" pitchFamily="34" charset="0"/>
        </a:defRPr>
      </a:lvl9pPr>
    </p:titleStyle>
    <p:bodyStyle>
      <a:lvl1pPr marL="0" indent="0" algn="l" rtl="0" eaLnBrk="1" fontAlgn="base" hangingPunct="1">
        <a:lnSpc>
          <a:spcPct val="100000"/>
        </a:lnSpc>
        <a:spcBef>
          <a:spcPts val="1100"/>
        </a:spcBef>
        <a:spcAft>
          <a:spcPct val="0"/>
        </a:spcAft>
        <a:buClr>
          <a:schemeClr val="tx1"/>
        </a:buClr>
        <a:buSzPct val="90000"/>
        <a:buFont typeface="IBM Plex Sans" pitchFamily="2" charset="2"/>
        <a:buNone/>
        <a:defRPr sz="1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vl2pPr marL="171452" indent="-173736" algn="l" rtl="0" eaLnBrk="1" fontAlgn="base" hangingPunct="1">
        <a:lnSpc>
          <a:spcPct val="100000"/>
        </a:lnSpc>
        <a:spcBef>
          <a:spcPts val="1100"/>
        </a:spcBef>
        <a:spcAft>
          <a:spcPct val="0"/>
        </a:spcAft>
        <a:buClr>
          <a:schemeClr val="tx1"/>
        </a:buClr>
        <a:buSzPct val="100000"/>
        <a:buFont typeface="IBM Plex Sans" charset="-120"/>
        <a:buChar char="–"/>
        <a:tabLst/>
        <a:defRPr sz="1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2pPr>
      <a:lvl3pPr marL="342905" indent="-173736" algn="l" rtl="0" eaLnBrk="1" fontAlgn="base" hangingPunct="1">
        <a:lnSpc>
          <a:spcPct val="100000"/>
        </a:lnSpc>
        <a:spcBef>
          <a:spcPts val="1100"/>
        </a:spcBef>
        <a:spcAft>
          <a:spcPct val="0"/>
        </a:spcAft>
        <a:buClr>
          <a:schemeClr val="tx1"/>
        </a:buClr>
        <a:buSzPct val="100000"/>
        <a:buFont typeface="IBM Plex Sans" panose="020B0604020202020204" pitchFamily="34" charset="0"/>
        <a:buChar char="•"/>
        <a:tabLst/>
        <a:defRPr sz="1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3pPr>
      <a:lvl4pPr marL="628658" indent="-173736" algn="l" rtl="0" eaLnBrk="1" fontAlgn="base" hangingPunct="1">
        <a:lnSpc>
          <a:spcPct val="100000"/>
        </a:lnSpc>
        <a:spcBef>
          <a:spcPts val="1100"/>
        </a:spcBef>
        <a:spcAft>
          <a:spcPct val="0"/>
        </a:spcAft>
        <a:buClr>
          <a:schemeClr val="tx1"/>
        </a:buClr>
        <a:buSzPct val="100000"/>
        <a:buFont typeface="IBM Plex Sans" charset="-120"/>
        <a:buChar char="–"/>
        <a:tabLst/>
        <a:defRPr sz="1400" b="0" i="0" baseline="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4pPr>
      <a:lvl5pPr marL="803285" indent="-173736" algn="l" rtl="0" eaLnBrk="1" fontAlgn="base" hangingPunct="1">
        <a:lnSpc>
          <a:spcPct val="100000"/>
        </a:lnSpc>
        <a:spcBef>
          <a:spcPts val="1100"/>
        </a:spcBef>
        <a:spcAft>
          <a:spcPct val="0"/>
        </a:spcAft>
        <a:buClr>
          <a:schemeClr val="tx1"/>
        </a:buClr>
        <a:buFont typeface="IBM Plex Sans" charset="-120"/>
        <a:buChar char="»"/>
        <a:tabLst/>
        <a:defRPr sz="1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5pPr>
      <a:lvl6pPr marL="1583721" indent="-129670" algn="l" rtl="0" eaLnBrk="1" fontAlgn="base" hangingPunct="1">
        <a:spcBef>
          <a:spcPct val="20000"/>
        </a:spcBef>
        <a:spcAft>
          <a:spcPct val="0"/>
        </a:spcAft>
        <a:buClr>
          <a:schemeClr val="bg1"/>
        </a:buClr>
        <a:buChar char="»"/>
        <a:defRPr sz="1269">
          <a:solidFill>
            <a:schemeClr val="bg1"/>
          </a:solidFill>
          <a:latin typeface="IBM Plex Sans" charset="0"/>
        </a:defRPr>
      </a:lvl6pPr>
      <a:lvl7pPr marL="1946291" indent="-129670" algn="l" rtl="0" eaLnBrk="1" fontAlgn="base" hangingPunct="1">
        <a:spcBef>
          <a:spcPct val="20000"/>
        </a:spcBef>
        <a:spcAft>
          <a:spcPct val="0"/>
        </a:spcAft>
        <a:buClr>
          <a:schemeClr val="bg1"/>
        </a:buClr>
        <a:buChar char="»"/>
        <a:defRPr sz="1269">
          <a:solidFill>
            <a:schemeClr val="bg1"/>
          </a:solidFill>
          <a:latin typeface="IBM Plex Sans" charset="0"/>
        </a:defRPr>
      </a:lvl7pPr>
      <a:lvl8pPr marL="2308860" indent="-129670" algn="l" rtl="0" eaLnBrk="1" fontAlgn="base" hangingPunct="1">
        <a:spcBef>
          <a:spcPct val="20000"/>
        </a:spcBef>
        <a:spcAft>
          <a:spcPct val="0"/>
        </a:spcAft>
        <a:buClr>
          <a:schemeClr val="bg1"/>
        </a:buClr>
        <a:buChar char="»"/>
        <a:defRPr sz="1269">
          <a:solidFill>
            <a:schemeClr val="bg1"/>
          </a:solidFill>
          <a:latin typeface="IBM Plex Sans" charset="0"/>
        </a:defRPr>
      </a:lvl8pPr>
      <a:lvl9pPr marL="2671430" indent="-129670" algn="l" rtl="0" eaLnBrk="1" fontAlgn="base" hangingPunct="1">
        <a:spcBef>
          <a:spcPct val="20000"/>
        </a:spcBef>
        <a:spcAft>
          <a:spcPct val="0"/>
        </a:spcAft>
        <a:buClr>
          <a:schemeClr val="bg1"/>
        </a:buClr>
        <a:buChar char="»"/>
        <a:defRPr sz="1269">
          <a:solidFill>
            <a:schemeClr val="bg1"/>
          </a:solidFill>
          <a:latin typeface="IBM Plex Sans" charset="0"/>
        </a:defRPr>
      </a:lvl9pPr>
    </p:bodyStyle>
    <p:otherStyle>
      <a:defPPr>
        <a:defRPr lang="en-US"/>
      </a:defPPr>
      <a:lvl1pPr marL="0" algn="l" defTabSz="725139" rtl="0" eaLnBrk="1" latinLnBrk="0" hangingPunct="1">
        <a:defRPr sz="1428" kern="1200">
          <a:solidFill>
            <a:schemeClr val="tx1"/>
          </a:solidFill>
          <a:latin typeface="+mn-lt"/>
          <a:ea typeface="+mn-ea"/>
          <a:cs typeface="+mn-cs"/>
        </a:defRPr>
      </a:lvl1pPr>
      <a:lvl2pPr marL="362568" algn="l" defTabSz="725139" rtl="0" eaLnBrk="1" latinLnBrk="0" hangingPunct="1">
        <a:defRPr sz="1428" kern="1200">
          <a:solidFill>
            <a:schemeClr val="tx1"/>
          </a:solidFill>
          <a:latin typeface="+mn-lt"/>
          <a:ea typeface="+mn-ea"/>
          <a:cs typeface="+mn-cs"/>
        </a:defRPr>
      </a:lvl2pPr>
      <a:lvl3pPr marL="725139" algn="l" defTabSz="725139" rtl="0" eaLnBrk="1" latinLnBrk="0" hangingPunct="1">
        <a:defRPr sz="1428" kern="1200">
          <a:solidFill>
            <a:schemeClr val="tx1"/>
          </a:solidFill>
          <a:latin typeface="+mn-lt"/>
          <a:ea typeface="+mn-ea"/>
          <a:cs typeface="+mn-cs"/>
        </a:defRPr>
      </a:lvl3pPr>
      <a:lvl4pPr marL="1087707" algn="l" defTabSz="725139" rtl="0" eaLnBrk="1" latinLnBrk="0" hangingPunct="1">
        <a:defRPr sz="1428" kern="1200">
          <a:solidFill>
            <a:schemeClr val="tx1"/>
          </a:solidFill>
          <a:latin typeface="+mn-lt"/>
          <a:ea typeface="+mn-ea"/>
          <a:cs typeface="+mn-cs"/>
        </a:defRPr>
      </a:lvl4pPr>
      <a:lvl5pPr marL="1450276" algn="l" defTabSz="725139" rtl="0" eaLnBrk="1" latinLnBrk="0" hangingPunct="1">
        <a:defRPr sz="1428" kern="1200">
          <a:solidFill>
            <a:schemeClr val="tx1"/>
          </a:solidFill>
          <a:latin typeface="+mn-lt"/>
          <a:ea typeface="+mn-ea"/>
          <a:cs typeface="+mn-cs"/>
        </a:defRPr>
      </a:lvl5pPr>
      <a:lvl6pPr marL="1812846" algn="l" defTabSz="725139" rtl="0" eaLnBrk="1" latinLnBrk="0" hangingPunct="1">
        <a:defRPr sz="1428" kern="1200">
          <a:solidFill>
            <a:schemeClr val="tx1"/>
          </a:solidFill>
          <a:latin typeface="+mn-lt"/>
          <a:ea typeface="+mn-ea"/>
          <a:cs typeface="+mn-cs"/>
        </a:defRPr>
      </a:lvl6pPr>
      <a:lvl7pPr marL="2175414" algn="l" defTabSz="725139" rtl="0" eaLnBrk="1" latinLnBrk="0" hangingPunct="1">
        <a:defRPr sz="1428" kern="1200">
          <a:solidFill>
            <a:schemeClr val="tx1"/>
          </a:solidFill>
          <a:latin typeface="+mn-lt"/>
          <a:ea typeface="+mn-ea"/>
          <a:cs typeface="+mn-cs"/>
        </a:defRPr>
      </a:lvl7pPr>
      <a:lvl8pPr marL="2537983" algn="l" defTabSz="725139" rtl="0" eaLnBrk="1" latinLnBrk="0" hangingPunct="1">
        <a:defRPr sz="1428" kern="1200">
          <a:solidFill>
            <a:schemeClr val="tx1"/>
          </a:solidFill>
          <a:latin typeface="+mn-lt"/>
          <a:ea typeface="+mn-ea"/>
          <a:cs typeface="+mn-cs"/>
        </a:defRPr>
      </a:lvl8pPr>
      <a:lvl9pPr marL="2900552" algn="l" defTabSz="725139" rtl="0" eaLnBrk="1" latinLnBrk="0" hangingPunct="1">
        <a:defRPr sz="142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 userDrawn="1">
          <p15:clr>
            <a:srgbClr val="F26B43"/>
          </p15:clr>
        </p15:guide>
        <p15:guide id="2" pos="144" userDrawn="1">
          <p15:clr>
            <a:srgbClr val="F26B43"/>
          </p15:clr>
        </p15:guide>
        <p15:guide id="3" pos="5616" userDrawn="1">
          <p15:clr>
            <a:srgbClr val="F26B43"/>
          </p15:clr>
        </p15:guide>
        <p15:guide id="4" orient="horz" pos="2832" userDrawn="1">
          <p15:clr>
            <a:srgbClr val="F26B43"/>
          </p15:clr>
        </p15:guide>
        <p15:guide id="5" orient="horz" pos="3088" userDrawn="1">
          <p15:clr>
            <a:srgbClr val="F26B43"/>
          </p15:clr>
        </p15:guide>
        <p15:guide id="6" pos="2880" userDrawn="1">
          <p15:clr>
            <a:srgbClr val="F26B43"/>
          </p15:clr>
        </p15:guide>
        <p15:guide id="7" pos="2736" userDrawn="1">
          <p15:clr>
            <a:srgbClr val="F26B43"/>
          </p15:clr>
        </p15:guide>
        <p15:guide id="8" pos="1440" userDrawn="1">
          <p15:clr>
            <a:srgbClr val="F26B43"/>
          </p15:clr>
        </p15:guide>
        <p15:guide id="9" pos="3024" userDrawn="1">
          <p15:clr>
            <a:srgbClr val="F26B43"/>
          </p15:clr>
        </p15:guide>
        <p15:guide id="10" pos="1296" userDrawn="1">
          <p15:clr>
            <a:srgbClr val="F26B43"/>
          </p15:clr>
        </p15:guide>
        <p15:guide id="11" pos="1584" userDrawn="1">
          <p15:clr>
            <a:srgbClr val="F26B43"/>
          </p15:clr>
        </p15:guide>
        <p15:guide id="12" pos="4320" userDrawn="1">
          <p15:clr>
            <a:srgbClr val="F26B43"/>
          </p15:clr>
        </p15:guide>
        <p15:guide id="13" pos="4176" userDrawn="1">
          <p15:clr>
            <a:srgbClr val="F26B43"/>
          </p15:clr>
        </p15:guide>
        <p15:guide id="14" pos="4464" userDrawn="1">
          <p15:clr>
            <a:srgbClr val="F26B43"/>
          </p15:clr>
        </p15:guide>
        <p15:guide id="15" orient="horz" pos="412" userDrawn="1">
          <p15:clr>
            <a:srgbClr val="F26B43"/>
          </p15:clr>
        </p15:guide>
        <p15:guide id="17" orient="horz" pos="812" userDrawn="1">
          <p15:clr>
            <a:srgbClr val="F26B43"/>
          </p15:clr>
        </p15:guide>
        <p15:guide id="18" orient="horz" pos="1620" userDrawn="1">
          <p15:clr>
            <a:srgbClr val="F26B43"/>
          </p15:clr>
        </p15:guide>
        <p15:guide id="19" orient="horz" pos="1216" userDrawn="1">
          <p15:clr>
            <a:srgbClr val="F26B43"/>
          </p15:clr>
        </p15:guide>
        <p15:guide id="20" orient="horz" pos="2022" userDrawn="1">
          <p15:clr>
            <a:srgbClr val="F26B43"/>
          </p15:clr>
        </p15:guide>
        <p15:guide id="21" orient="horz" pos="242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6.xml"/></Relationships>
</file>

<file path=ppt/slides/_rels/slide1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87.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5.xml.rels><?xml version="1.0" encoding="UTF-8" standalone="yes"?>
<Relationships xmlns="http://schemas.openxmlformats.org/package/2006/relationships"><Relationship Id="rId8" Type="http://schemas.openxmlformats.org/officeDocument/2006/relationships/hyperlink" Target="https://community.ibm.com/community/user/hybriddatamanagement/blogs/ashley-bassman/2022/08/15/sql-on-parquet-preview-using-netezza-performance-s?CommunityKey=d9f9d5de-e89f-4a6a-84a0-31df8b81f182" TargetMode="External"/><Relationship Id="rId13" Type="http://schemas.openxmlformats.org/officeDocument/2006/relationships/hyperlink" Target="https://ibm.webcasts.com/starthere.jsp?ei=1531569&amp;tp_key=bcb4e2c15d" TargetMode="External"/><Relationship Id="rId3" Type="http://schemas.openxmlformats.org/officeDocument/2006/relationships/hyperlink" Target="https://ibm.seismic.com/app?ContentId=4ff0b89e-b407-4f48-8019-9b9050ffad6b#/doccenter/861ea1fd-99e0-44d7-9135-85412e5c28d1/doc/%252Fdd3359e5f7-a856-a91b-7688-41024b2ac637%252FdfNTY4NmVhOWItY2RkNS04ZWY3LTZkNzItZTQwZjczMWUyMjk1%252CPT0%253D%252CRGF0YSBhbmQgQUk%253D%252FdfOthers%252FdfOTRiYmU4NTQtNWY4NC03Y2QyLWZjYWUtOGIxYmFmZjkyZThk%252CPT0%253D%252CU2VsbGVyIGVuYWJsZW1lbnQ%253D%252Flfd3dff23f-a574-4231-9397-fe1cc2d4e2d6//?mode=view&amp;parentPath=sessionStorage" TargetMode="External"/><Relationship Id="rId7" Type="http://schemas.openxmlformats.org/officeDocument/2006/relationships/hyperlink" Target="mailto:dscottmartinson@ibm.com" TargetMode="External"/><Relationship Id="rId12" Type="http://schemas.openxmlformats.org/officeDocument/2006/relationships/hyperlink" Target="https://www.ibm.com/downloads/cas/LGGVLJ27" TargetMode="External"/><Relationship Id="rId17" Type="http://schemas.openxmlformats.org/officeDocument/2006/relationships/image" Target="../media/image35.jpg"/><Relationship Id="rId2" Type="http://schemas.openxmlformats.org/officeDocument/2006/relationships/hyperlink" Target="https://ibm.seismic.com/Link/Content/DC7PMG9CdQG6G87F2cVmbQG9V62P" TargetMode="External"/><Relationship Id="rId16" Type="http://schemas.openxmlformats.org/officeDocument/2006/relationships/hyperlink" Target="https://www.youtube.com/watch?v=FQGA6UTS3-k" TargetMode="External"/><Relationship Id="rId1" Type="http://schemas.openxmlformats.org/officeDocument/2006/relationships/slideLayout" Target="../slideLayouts/slideLayout86.xml"/><Relationship Id="rId6" Type="http://schemas.openxmlformats.org/officeDocument/2006/relationships/hyperlink" Target="https://ibm.box.com/s/oghnh89q3zbzjtm3ul3hl2j7bj4x4wu8" TargetMode="External"/><Relationship Id="rId11" Type="http://schemas.openxmlformats.org/officeDocument/2006/relationships/hyperlink" Target="https://www.ibm.com/downloads/cas/DRM7DAG7" TargetMode="External"/><Relationship Id="rId5" Type="http://schemas.openxmlformats.org/officeDocument/2006/relationships/hyperlink" Target="https://ibm.seismic.com/app?ContentId=4ff0b89e-b407-4f48-8019-9b9050ffad6b#/doccenter/861ea1fd-99e0-44d7-9135-85412e5c28d1/doc/%252Fdd3359e5f7-a856-a91b-7688-41024b2ac637%252FdfNTY4NmVhOWItY2RkNS04ZWY3LTZkNzItZTQwZjczMWUyMjk1%252CPT0%253D%252CRGF0YSBhbmQgQUk%253D%252FdfOthers%252FdfOTRiYmU4NTQtNWY4NC03Y2QyLWZjYWUtOGIxYmFmZjkyZThk%252CPT0%253D%252CU2VsbGVyIGVuYWJsZW1lbnQ%253D%252Flf493500a8-f785-4be5-b7e9-23e42b10c362//?mode=view&amp;parentPath=sessionStorage" TargetMode="External"/><Relationship Id="rId15" Type="http://schemas.openxmlformats.org/officeDocument/2006/relationships/hyperlink" Target="https://ibm.seismic.com/app#/doccenter/f6bc8873-d580-4ee8-a903-c4e0d3a7eee9/doc/%252Fdd0ab3871f-9594-50fd-73b1-7f6c58815c13%252Fdd4d2d23ab-1147-1d0f-f305-1f89def2f716%252Fdd38246a3c-e520-6d56-7a8c-377c9015d158%252Fdf70641cf0-7d2d-4703-a2a4-dc96e6326ea2%252Flf0462234a-ffb4-4219-b4eb-e905a41c1c9a//?mode=view&amp;parentPath=sessionStorage" TargetMode="External"/><Relationship Id="rId10" Type="http://schemas.openxmlformats.org/officeDocument/2006/relationships/hyperlink" Target="https://ibm.seismic.com/app?ContentId=4ff0b89e-b407-4f48-8019-9b9050ffad6b#/doccenter/861ea1fd-99e0-44d7-9135-85412e5c28d1/doc/%252Fdd3359e5f7-a856-a91b-7688-41024b2ac637%252FdfNTY4NmVhOWItY2RkNS04ZWY3LTZkNzItZTQwZjczMWUyMjk1%252CPT0%253D%252CRGF0YSBhbmQgQUk%253D%252FdfOthers%252FdfOTRiYmU4NTQtNWY4NC03Y2QyLWZjYWUtOGIxYmFmZjkyZThk%252CPT0%253D%252CU29sdXRpb24gb3IgcHJvZHVjdCBicmllZg%253D%253D%252Flfbe393610-d8bd-4e45-85ba-de02188d9efb//?mode=view&amp;parentPath=sessionStorage" TargetMode="External"/><Relationship Id="rId4" Type="http://schemas.openxmlformats.org/officeDocument/2006/relationships/hyperlink" Target="https://ibm.seismic.com/app?ContentId=4ff0b89e-b407-4f48-8019-9b9050ffad6b#/doccenter/861ea1fd-99e0-44d7-9135-85412e5c28d1/doc/%252Fdd3359e5f7-a856-a91b-7688-41024b2ac637%252FdfNTY4NmVhOWItY2RkNS04ZWY3LTZkNzItZTQwZjczMWUyMjk1%252CPT0%253D%252CRGF0YSBhbmQgQUk%253D%252FdfOthers%252FdfOTRiYmU4NTQtNWY4NC03Y2QyLWZjYWUtOGIxYmFmZjkyZThk%252CPT0%253D%252CU2VsbGVyIGVuYWJsZW1lbnQ%253D%252Flf1f4db9a8-b7ea-4653-bd04-40a1916979d7//?mode=view&amp;parentPath=sessionStorage" TargetMode="External"/><Relationship Id="rId9" Type="http://schemas.openxmlformats.org/officeDocument/2006/relationships/hyperlink" Target="https://ibm.seismic.com/app?ContentId=4ff0b89e-b407-4f48-8019-9b9050ffad6b#/doccenter/861ea1fd-99e0-44d7-9135-85412e5c28d1/doc/%252Fdd3359e5f7-a856-a91b-7688-41024b2ac637%252FdfNTY4NmVhOWItY2RkNS04ZWY3LTZkNzItZTQwZjczMWUyMjk1%252CPT0%253D%252CRGF0YSBhbmQgQUk%253D%252FdfOthers%252FdfOTRiYmU4NTQtNWY4NC03Y2QyLWZjYWUtOGIxYmFmZjkyZThk%252CPT0%253D%252CU2VsbGVyIGVuYWJsZW1lbnQ%253D%252Flf114ae65c-0cec-483d-955f-0495ccc31fc1//?mode=view&amp;parentPath=sessionStorage" TargetMode="External"/><Relationship Id="rId14" Type="http://schemas.openxmlformats.org/officeDocument/2006/relationships/hyperlink" Target="https://ibm.seismic.com/app?ContentId=4ff0b89e-b407-4f48-8019-9b9050ffad6b#/doccenter/861ea1fd-99e0-44d7-9135-85412e5c28d1/doc/%252Fdd3359e5f7-a856-a91b-7688-41024b2ac637%252FdfNTY4NmVhOWItY2RkNS04ZWY3LTZkNzItZTQwZjczMWUyMjk1%252CPT0%253D%252CRGF0YSBhbmQgQUk%253D%252FdfOthers%252FdfOTRiYmU4NTQtNWY4NC03Y2QyLWZjYWUtOGIxYmFmZjkyZThk%252CPT0%253D%252CQ29tcGV0aXRpdmUgcGxheWJvb2s%253D%252Flf9ab258ff-1390-451d-83fd-746ef5800423//?mode=view&amp;parentPath=sessionStorage"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4.xml.rels><?xml version="1.0" encoding="UTF-8" standalone="yes"?>
<Relationships xmlns="http://schemas.openxmlformats.org/package/2006/relationships"><Relationship Id="rId2" Type="http://schemas.openxmlformats.org/officeDocument/2006/relationships/image" Target="../media/image28.tif"/><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2" Type="http://schemas.openxmlformats.org/officeDocument/2006/relationships/hyperlink" Target="https://stwb.co/praazae" TargetMode="External"/><Relationship Id="rId1" Type="http://schemas.openxmlformats.org/officeDocument/2006/relationships/slideLayout" Target="../slideLayouts/slideLayout8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10311" y="201168"/>
            <a:ext cx="5228321" cy="2370582"/>
          </a:xfrm>
        </p:spPr>
        <p:txBody>
          <a:bodyPr/>
          <a:lstStyle/>
          <a:p>
            <a:r>
              <a:rPr lang="en-US" dirty="0"/>
              <a:t>IBM Netezza Performance Server</a:t>
            </a:r>
            <a:br>
              <a:rPr lang="en-US" sz="1600" dirty="0"/>
            </a:br>
            <a:r>
              <a:rPr lang="en-US" dirty="0">
                <a:solidFill>
                  <a:srgbClr val="000000"/>
                </a:solidFill>
              </a:rPr>
              <a:t>Event Guide</a:t>
            </a:r>
            <a:br>
              <a:rPr lang="en-US" sz="1600" dirty="0"/>
            </a:br>
            <a:br>
              <a:rPr lang="en-US" sz="1600" dirty="0"/>
            </a:br>
            <a:r>
              <a:rPr lang="en-US" sz="1600" dirty="0"/>
              <a:t>Marc Coudijzer</a:t>
            </a:r>
            <a:br>
              <a:rPr lang="en-US" sz="1600" dirty="0"/>
            </a:br>
            <a:r>
              <a:rPr lang="en-US" sz="1600" dirty="0"/>
              <a:t>WW Solution Marketing Lead, Data &amp; AI</a:t>
            </a:r>
            <a:br>
              <a:rPr lang="en-US" sz="1600" dirty="0"/>
            </a:br>
            <a:r>
              <a:rPr lang="en-US" sz="1100" dirty="0"/>
              <a:t>https://www.linkedin.com/in/</a:t>
            </a:r>
            <a:r>
              <a:rPr lang="en-US" sz="1100" dirty="0" err="1"/>
              <a:t>marccoudijzer</a:t>
            </a:r>
            <a:endParaRPr lang="en-US" sz="1600" dirty="0"/>
          </a:p>
        </p:txBody>
      </p:sp>
      <p:pic>
        <p:nvPicPr>
          <p:cNvPr id="7" name="IBM 8-bar logo" descr="IBM 8-bar logo, black">
            <a:extLst>
              <a:ext uri="{FF2B5EF4-FFF2-40B4-BE49-F238E27FC236}">
                <a16:creationId xmlns:a16="http://schemas.microsoft.com/office/drawing/2014/main" id="{9634D7D0-BE96-3949-9172-ED04F67BE400}"/>
              </a:ext>
              <a:ext uri="{C183D7F6-B498-43B3-948B-1728B52AA6E4}">
                <adec:decorative xmlns:adec="http://schemas.microsoft.com/office/drawing/2017/decorative" val="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93812" y="4692553"/>
            <a:ext cx="521589" cy="208108"/>
          </a:xfrm>
          <a:prstGeom prst="rect">
            <a:avLst/>
          </a:prstGeom>
        </p:spPr>
      </p:pic>
    </p:spTree>
    <p:extLst>
      <p:ext uri="{BB962C8B-B14F-4D97-AF65-F5344CB8AC3E}">
        <p14:creationId xmlns:p14="http://schemas.microsoft.com/office/powerpoint/2010/main" val="25318225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7AD4E8E-A49B-8542-B6D6-82C8EE4E1FB5}"/>
              </a:ext>
            </a:extLst>
          </p:cNvPr>
          <p:cNvSpPr>
            <a:spLocks noGrp="1"/>
          </p:cNvSpPr>
          <p:nvPr>
            <p:ph type="title"/>
          </p:nvPr>
        </p:nvSpPr>
        <p:spPr>
          <a:xfrm>
            <a:off x="182880" y="173736"/>
            <a:ext cx="3002021" cy="1562074"/>
          </a:xfrm>
        </p:spPr>
        <p:txBody>
          <a:bodyPr/>
          <a:lstStyle/>
          <a:p>
            <a:r>
              <a:rPr lang="en-US" dirty="0"/>
              <a:t>Execute</a:t>
            </a:r>
            <a:br>
              <a:rPr lang="en-US" dirty="0"/>
            </a:br>
            <a:r>
              <a:rPr lang="en-US" dirty="0"/>
              <a:t>your event</a:t>
            </a:r>
          </a:p>
        </p:txBody>
      </p:sp>
      <p:sp>
        <p:nvSpPr>
          <p:cNvPr id="3" name="Footer Placeholder 2">
            <a:extLst>
              <a:ext uri="{FF2B5EF4-FFF2-40B4-BE49-F238E27FC236}">
                <a16:creationId xmlns:a16="http://schemas.microsoft.com/office/drawing/2014/main" id="{070DEBE6-E973-6D40-ABDE-C256CEB7B0D4}"/>
              </a:ext>
            </a:extLst>
          </p:cNvPr>
          <p:cNvSpPr>
            <a:spLocks noGrp="1"/>
          </p:cNvSpPr>
          <p:nvPr>
            <p:ph type="ftr" sz="quarter" idx="10"/>
          </p:nvPr>
        </p:nvSpPr>
        <p:spPr/>
        <p:txBody>
          <a:bodyPr/>
          <a:lstStyle/>
          <a:p>
            <a:r>
              <a:rPr lang="en-US">
                <a:latin typeface="+mn-lt"/>
              </a:rPr>
              <a:t>© 2022 IBM Corporation</a:t>
            </a:r>
            <a:endParaRPr lang="en-US" dirty="0">
              <a:latin typeface="+mn-lt"/>
            </a:endParaRPr>
          </a:p>
        </p:txBody>
      </p:sp>
      <p:sp>
        <p:nvSpPr>
          <p:cNvPr id="4" name="Slide Number Placeholder 3">
            <a:extLst>
              <a:ext uri="{FF2B5EF4-FFF2-40B4-BE49-F238E27FC236}">
                <a16:creationId xmlns:a16="http://schemas.microsoft.com/office/drawing/2014/main" id="{CE1AB6A0-EFED-C14D-A3F0-C865F6C6E03A}"/>
              </a:ext>
            </a:extLst>
          </p:cNvPr>
          <p:cNvSpPr>
            <a:spLocks noGrp="1"/>
          </p:cNvSpPr>
          <p:nvPr>
            <p:ph type="sldNum" sz="quarter" idx="11"/>
          </p:nvPr>
        </p:nvSpPr>
        <p:spPr/>
        <p:txBody>
          <a:bodyPr/>
          <a:lstStyle/>
          <a:p>
            <a:fld id="{59395FB3-9C97-154F-86B2-7E381B951268}" type="slidenum">
              <a:rPr lang="en-US" smtClean="0"/>
              <a:pPr/>
              <a:t>10</a:t>
            </a:fld>
            <a:endParaRPr lang="en-US" dirty="0"/>
          </a:p>
        </p:txBody>
      </p:sp>
      <p:sp>
        <p:nvSpPr>
          <p:cNvPr id="6" name="Text Placeholder 5">
            <a:extLst>
              <a:ext uri="{FF2B5EF4-FFF2-40B4-BE49-F238E27FC236}">
                <a16:creationId xmlns:a16="http://schemas.microsoft.com/office/drawing/2014/main" id="{D377663C-7AD3-E744-815F-4249F019251A}"/>
              </a:ext>
            </a:extLst>
          </p:cNvPr>
          <p:cNvSpPr>
            <a:spLocks noGrp="1"/>
          </p:cNvSpPr>
          <p:nvPr>
            <p:ph type="body" sz="quarter" idx="12"/>
          </p:nvPr>
        </p:nvSpPr>
        <p:spPr>
          <a:xfrm>
            <a:off x="4800600" y="207129"/>
            <a:ext cx="1848173" cy="4407408"/>
          </a:xfrm>
        </p:spPr>
        <p:txBody>
          <a:bodyPr/>
          <a:lstStyle/>
          <a:p>
            <a:pPr defTabSz="514350">
              <a:spcBef>
                <a:spcPct val="50000"/>
              </a:spcBef>
              <a:defRPr/>
            </a:pPr>
            <a:r>
              <a:rPr lang="en-US" sz="1200" b="1" dirty="0">
                <a:solidFill>
                  <a:srgbClr val="171717"/>
                </a:solidFill>
                <a:latin typeface="IBM Plex Sans SemiBold" panose="020B0503050203000203" pitchFamily="34" charset="0"/>
              </a:rPr>
              <a:t>Step 5</a:t>
            </a:r>
            <a:br>
              <a:rPr lang="en-US" sz="1200" dirty="0">
                <a:solidFill>
                  <a:srgbClr val="171717"/>
                </a:solidFill>
              </a:rPr>
            </a:br>
            <a:r>
              <a:rPr lang="en-US" sz="1200" dirty="0">
                <a:solidFill>
                  <a:srgbClr val="171717"/>
                </a:solidFill>
              </a:rPr>
              <a:t>Activate the email series </a:t>
            </a:r>
            <a:br>
              <a:rPr lang="en-US" sz="1200" dirty="0">
                <a:solidFill>
                  <a:srgbClr val="171717"/>
                </a:solidFill>
              </a:rPr>
            </a:br>
            <a:r>
              <a:rPr lang="en-US" sz="1200" dirty="0">
                <a:solidFill>
                  <a:srgbClr val="171717"/>
                </a:solidFill>
              </a:rPr>
              <a:t>to connect with known clients/contacts. These templates are available     in the kit. </a:t>
            </a:r>
            <a:endParaRPr lang="en-US" sz="1400" dirty="0"/>
          </a:p>
        </p:txBody>
      </p:sp>
      <p:sp>
        <p:nvSpPr>
          <p:cNvPr id="7" name="Text Placeholder 5">
            <a:extLst>
              <a:ext uri="{FF2B5EF4-FFF2-40B4-BE49-F238E27FC236}">
                <a16:creationId xmlns:a16="http://schemas.microsoft.com/office/drawing/2014/main" id="{0CEF2722-56E2-6745-BD7A-AA9FA1225F79}"/>
              </a:ext>
            </a:extLst>
          </p:cNvPr>
          <p:cNvSpPr txBox="1">
            <a:spLocks/>
          </p:cNvSpPr>
          <p:nvPr/>
        </p:nvSpPr>
        <p:spPr>
          <a:xfrm>
            <a:off x="7102098" y="207129"/>
            <a:ext cx="1848173" cy="4407408"/>
          </a:xfrm>
          <a:prstGeom prst="rect">
            <a:avLst/>
          </a:prstGeom>
        </p:spPr>
        <p:txBody>
          <a:bodyPr vert="horz" lIns="0" tIns="0" rIns="0" bIns="0" rtlCol="0">
            <a:noAutofit/>
          </a:bodyPr>
          <a:lstStyle>
            <a:lvl1pPr marL="0" indent="0" algn="l" rtl="0" eaLnBrk="1" fontAlgn="base" hangingPunct="1">
              <a:lnSpc>
                <a:spcPct val="90000"/>
              </a:lnSpc>
              <a:spcBef>
                <a:spcPts val="0"/>
              </a:spcBef>
              <a:spcAft>
                <a:spcPct val="0"/>
              </a:spcAft>
              <a:buClr>
                <a:schemeClr val="tx1"/>
              </a:buClr>
              <a:buSzPct val="90000"/>
              <a:buFont typeface="IBM Plex Sans" pitchFamily="2" charset="2"/>
              <a:buNone/>
              <a:defRPr sz="48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vl2pPr marL="171452" indent="-173736" algn="l" rtl="0" eaLnBrk="1" fontAlgn="base" hangingPunct="1">
              <a:lnSpc>
                <a:spcPct val="100000"/>
              </a:lnSpc>
              <a:spcBef>
                <a:spcPts val="1100"/>
              </a:spcBef>
              <a:spcAft>
                <a:spcPct val="0"/>
              </a:spcAft>
              <a:buClr>
                <a:schemeClr val="tx1"/>
              </a:buClr>
              <a:buSzPct val="100000"/>
              <a:buFont typeface="IBM Plex Sans" charset="-120"/>
              <a:buChar char="–"/>
              <a:tabLst/>
              <a:defRPr sz="1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2pPr>
            <a:lvl3pPr marL="342905" indent="-173736" algn="l" rtl="0" eaLnBrk="1" fontAlgn="base" hangingPunct="1">
              <a:lnSpc>
                <a:spcPct val="100000"/>
              </a:lnSpc>
              <a:spcBef>
                <a:spcPts val="1100"/>
              </a:spcBef>
              <a:spcAft>
                <a:spcPct val="0"/>
              </a:spcAft>
              <a:buClr>
                <a:schemeClr val="tx1"/>
              </a:buClr>
              <a:buSzPct val="100000"/>
              <a:buFont typeface="IBM Plex Sans" panose="020B0604020202020204" pitchFamily="34" charset="0"/>
              <a:buChar char="•"/>
              <a:tabLst/>
              <a:defRPr sz="1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3pPr>
            <a:lvl4pPr marL="628658" indent="-173736" algn="l" rtl="0" eaLnBrk="1" fontAlgn="base" hangingPunct="1">
              <a:lnSpc>
                <a:spcPct val="100000"/>
              </a:lnSpc>
              <a:spcBef>
                <a:spcPts val="1100"/>
              </a:spcBef>
              <a:spcAft>
                <a:spcPct val="0"/>
              </a:spcAft>
              <a:buClr>
                <a:schemeClr val="tx1"/>
              </a:buClr>
              <a:buSzPct val="100000"/>
              <a:buFont typeface="IBM Plex Sans" charset="-120"/>
              <a:buChar char="–"/>
              <a:tabLst/>
              <a:defRPr sz="1400" b="0" i="0" baseline="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4pPr>
            <a:lvl5pPr marL="803285" indent="-173736" algn="l" rtl="0" eaLnBrk="1" fontAlgn="base" hangingPunct="1">
              <a:lnSpc>
                <a:spcPct val="100000"/>
              </a:lnSpc>
              <a:spcBef>
                <a:spcPts val="1100"/>
              </a:spcBef>
              <a:spcAft>
                <a:spcPct val="0"/>
              </a:spcAft>
              <a:buClr>
                <a:schemeClr val="tx1"/>
              </a:buClr>
              <a:buFont typeface="IBM Plex Sans" charset="-120"/>
              <a:buChar char="»"/>
              <a:tabLst/>
              <a:defRPr sz="1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5pPr>
            <a:lvl6pPr marL="1583721" indent="-129670" algn="l" rtl="0" eaLnBrk="1" fontAlgn="base" hangingPunct="1">
              <a:spcBef>
                <a:spcPct val="20000"/>
              </a:spcBef>
              <a:spcAft>
                <a:spcPct val="0"/>
              </a:spcAft>
              <a:buClr>
                <a:schemeClr val="bg1"/>
              </a:buClr>
              <a:buChar char="»"/>
              <a:defRPr sz="1269">
                <a:solidFill>
                  <a:schemeClr val="bg1"/>
                </a:solidFill>
                <a:latin typeface="IBM Plex Sans" charset="0"/>
              </a:defRPr>
            </a:lvl6pPr>
            <a:lvl7pPr marL="1946291" indent="-129670" algn="l" rtl="0" eaLnBrk="1" fontAlgn="base" hangingPunct="1">
              <a:spcBef>
                <a:spcPct val="20000"/>
              </a:spcBef>
              <a:spcAft>
                <a:spcPct val="0"/>
              </a:spcAft>
              <a:buClr>
                <a:schemeClr val="bg1"/>
              </a:buClr>
              <a:buChar char="»"/>
              <a:defRPr sz="1269">
                <a:solidFill>
                  <a:schemeClr val="bg1"/>
                </a:solidFill>
                <a:latin typeface="IBM Plex Sans" charset="0"/>
              </a:defRPr>
            </a:lvl7pPr>
            <a:lvl8pPr marL="2308860" indent="-129670" algn="l" rtl="0" eaLnBrk="1" fontAlgn="base" hangingPunct="1">
              <a:spcBef>
                <a:spcPct val="20000"/>
              </a:spcBef>
              <a:spcAft>
                <a:spcPct val="0"/>
              </a:spcAft>
              <a:buClr>
                <a:schemeClr val="bg1"/>
              </a:buClr>
              <a:buChar char="»"/>
              <a:defRPr sz="1269">
                <a:solidFill>
                  <a:schemeClr val="bg1"/>
                </a:solidFill>
                <a:latin typeface="IBM Plex Sans" charset="0"/>
              </a:defRPr>
            </a:lvl8pPr>
            <a:lvl9pPr marL="2671430" indent="-129670" algn="l" rtl="0" eaLnBrk="1" fontAlgn="base" hangingPunct="1">
              <a:spcBef>
                <a:spcPct val="20000"/>
              </a:spcBef>
              <a:spcAft>
                <a:spcPct val="0"/>
              </a:spcAft>
              <a:buClr>
                <a:schemeClr val="bg1"/>
              </a:buClr>
              <a:buChar char="»"/>
              <a:defRPr sz="1269">
                <a:solidFill>
                  <a:schemeClr val="bg1"/>
                </a:solidFill>
                <a:latin typeface="IBM Plex Sans" charset="0"/>
              </a:defRPr>
            </a:lvl9pPr>
          </a:lstStyle>
          <a:p>
            <a:pPr defTabSz="514350">
              <a:lnSpc>
                <a:spcPct val="100000"/>
              </a:lnSpc>
              <a:spcBef>
                <a:spcPct val="50000"/>
              </a:spcBef>
              <a:defRPr/>
            </a:pPr>
            <a:r>
              <a:rPr lang="en-US" sz="1200" b="1" dirty="0">
                <a:solidFill>
                  <a:srgbClr val="171717"/>
                </a:solidFill>
                <a:latin typeface="IBM Plex Sans SemiBold" panose="020B0503050203000203" pitchFamily="34" charset="0"/>
              </a:rPr>
              <a:t>Step 6</a:t>
            </a:r>
            <a:br>
              <a:rPr lang="en-US" sz="1200" dirty="0">
                <a:solidFill>
                  <a:srgbClr val="171717"/>
                </a:solidFill>
              </a:rPr>
            </a:br>
            <a:r>
              <a:rPr lang="en-US" sz="1200" dirty="0">
                <a:solidFill>
                  <a:srgbClr val="171717"/>
                </a:solidFill>
              </a:rPr>
              <a:t>Contact your attendees within 48 hours following the meeting for next steps.</a:t>
            </a:r>
            <a:endParaRPr lang="en-US" sz="1200" kern="0" dirty="0"/>
          </a:p>
        </p:txBody>
      </p:sp>
    </p:spTree>
    <p:extLst>
      <p:ext uri="{BB962C8B-B14F-4D97-AF65-F5344CB8AC3E}">
        <p14:creationId xmlns:p14="http://schemas.microsoft.com/office/powerpoint/2010/main" val="1651599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p:cNvSpPr>
            <a:spLocks noGrp="1"/>
          </p:cNvSpPr>
          <p:nvPr>
            <p:ph type="title"/>
          </p:nvPr>
        </p:nvSpPr>
        <p:spPr/>
        <p:txBody>
          <a:bodyPr/>
          <a:lstStyle/>
          <a:p>
            <a:r>
              <a:rPr lang="en-US" dirty="0"/>
              <a:t>Overview of</a:t>
            </a:r>
            <a:br>
              <a:rPr lang="en-US" dirty="0"/>
            </a:br>
            <a:r>
              <a:rPr lang="en-US" dirty="0"/>
              <a:t>event kit</a:t>
            </a:r>
          </a:p>
        </p:txBody>
      </p:sp>
      <p:sp>
        <p:nvSpPr>
          <p:cNvPr id="6" name="Content Placeholder 1"/>
          <p:cNvSpPr>
            <a:spLocks noGrp="1"/>
          </p:cNvSpPr>
          <p:nvPr>
            <p:ph sz="quarter" idx="20"/>
          </p:nvPr>
        </p:nvSpPr>
        <p:spPr/>
        <p:txBody>
          <a:bodyPr/>
          <a:lstStyle/>
          <a:p>
            <a:r>
              <a:rPr lang="en-US" dirty="0">
                <a:latin typeface="IBM Plex Sans Medium" panose="020B0503050203000203" pitchFamily="34" charset="0"/>
              </a:rPr>
              <a:t>Registration</a:t>
            </a:r>
            <a:r>
              <a:rPr lang="en-US" dirty="0"/>
              <a:t> </a:t>
            </a:r>
          </a:p>
          <a:p>
            <a:pPr marL="128016" indent="-128016">
              <a:spcBef>
                <a:spcPts val="500"/>
              </a:spcBef>
              <a:buFont typeface="System Font Regular"/>
              <a:buChar char="–"/>
            </a:pPr>
            <a:r>
              <a:rPr lang="en-US" dirty="0"/>
              <a:t>Company-specific registration page</a:t>
            </a:r>
          </a:p>
          <a:p>
            <a:pPr marL="128016" indent="-128016">
              <a:spcBef>
                <a:spcPts val="500"/>
              </a:spcBef>
              <a:buFont typeface="System Font Regular"/>
              <a:buChar char="–"/>
            </a:pPr>
            <a:r>
              <a:rPr lang="en-US" dirty="0"/>
              <a:t>Confirmation page</a:t>
            </a:r>
          </a:p>
          <a:p>
            <a:pPr marL="128016" indent="-128016">
              <a:spcBef>
                <a:spcPts val="500"/>
              </a:spcBef>
              <a:buFont typeface="System Font Regular"/>
              <a:buChar char="–"/>
            </a:pPr>
            <a:r>
              <a:rPr lang="en-US" dirty="0"/>
              <a:t>Confirmation email</a:t>
            </a:r>
          </a:p>
          <a:p>
            <a:endParaRPr lang="en-US" dirty="0"/>
          </a:p>
        </p:txBody>
      </p:sp>
      <p:sp>
        <p:nvSpPr>
          <p:cNvPr id="5" name="Content Placeholder 2"/>
          <p:cNvSpPr>
            <a:spLocks noGrp="1"/>
          </p:cNvSpPr>
          <p:nvPr>
            <p:ph sz="quarter" idx="19"/>
          </p:nvPr>
        </p:nvSpPr>
        <p:spPr>
          <a:solidFill>
            <a:schemeClr val="accent3"/>
          </a:solidFill>
        </p:spPr>
        <p:txBody>
          <a:bodyPr/>
          <a:lstStyle/>
          <a:p>
            <a:r>
              <a:rPr lang="en-US" dirty="0">
                <a:latin typeface="IBM Plex Sans Medium" panose="020B0503050203000203" pitchFamily="34" charset="0"/>
              </a:rPr>
              <a:t>Email series </a:t>
            </a:r>
          </a:p>
          <a:p>
            <a:pPr marL="128016" indent="-128016">
              <a:spcBef>
                <a:spcPts val="500"/>
              </a:spcBef>
              <a:buFont typeface="System Font Regular"/>
              <a:buChar char="–"/>
            </a:pPr>
            <a:r>
              <a:rPr lang="en-US" dirty="0"/>
              <a:t>Invitation to webinar</a:t>
            </a:r>
          </a:p>
          <a:p>
            <a:pPr marL="128016" indent="-128016">
              <a:spcBef>
                <a:spcPts val="500"/>
              </a:spcBef>
              <a:buFont typeface="System Font Regular"/>
              <a:buChar char="–"/>
            </a:pPr>
            <a:r>
              <a:rPr lang="en-US" dirty="0"/>
              <a:t>Reminder to register</a:t>
            </a:r>
          </a:p>
          <a:p>
            <a:pPr marL="128016" indent="-128016">
              <a:spcBef>
                <a:spcPts val="500"/>
              </a:spcBef>
              <a:buFont typeface="System Font Regular"/>
              <a:buChar char="–"/>
            </a:pPr>
            <a:r>
              <a:rPr lang="en-US" dirty="0"/>
              <a:t>Reminder to attend</a:t>
            </a:r>
          </a:p>
          <a:p>
            <a:pPr marL="128016" indent="-128016">
              <a:spcBef>
                <a:spcPts val="500"/>
              </a:spcBef>
              <a:buFont typeface="System Font Regular"/>
              <a:buChar char="–"/>
            </a:pPr>
            <a:r>
              <a:rPr lang="en-US" dirty="0"/>
              <a:t>Post-event follow-up</a:t>
            </a:r>
          </a:p>
        </p:txBody>
      </p:sp>
      <p:sp>
        <p:nvSpPr>
          <p:cNvPr id="2" name="Content Placeholder 3"/>
          <p:cNvSpPr>
            <a:spLocks noGrp="1"/>
          </p:cNvSpPr>
          <p:nvPr>
            <p:ph sz="quarter" idx="17"/>
          </p:nvPr>
        </p:nvSpPr>
        <p:spPr>
          <a:solidFill>
            <a:schemeClr val="accent1"/>
          </a:solidFill>
        </p:spPr>
        <p:txBody>
          <a:bodyPr/>
          <a:lstStyle/>
          <a:p>
            <a:r>
              <a:rPr lang="en-US" dirty="0">
                <a:latin typeface="IBM Plex Sans Medium" panose="020B0503050203000203" pitchFamily="34" charset="0"/>
              </a:rPr>
              <a:t>Social posts </a:t>
            </a:r>
          </a:p>
          <a:p>
            <a:pPr marL="128016" indent="-128016">
              <a:spcBef>
                <a:spcPts val="500"/>
              </a:spcBef>
              <a:buClr>
                <a:schemeClr val="bg1"/>
              </a:buClr>
              <a:buFont typeface="System Font Regular"/>
              <a:buChar char="–"/>
            </a:pPr>
            <a:r>
              <a:rPr lang="en-US" dirty="0"/>
              <a:t>Series of 3 posts       to promote events</a:t>
            </a:r>
          </a:p>
          <a:p>
            <a:pPr marL="128016" indent="-128016">
              <a:spcBef>
                <a:spcPts val="500"/>
              </a:spcBef>
              <a:buClr>
                <a:schemeClr val="bg1"/>
              </a:buClr>
              <a:buFont typeface="System Font Regular"/>
              <a:buChar char="–"/>
            </a:pPr>
            <a:r>
              <a:rPr lang="en-US" dirty="0"/>
              <a:t>Use your unique URL for the registration page to drive attendance</a:t>
            </a:r>
          </a:p>
          <a:p>
            <a:pPr marL="128016" indent="-128016">
              <a:spcBef>
                <a:spcPts val="500"/>
              </a:spcBef>
              <a:buClr>
                <a:schemeClr val="bg1"/>
              </a:buClr>
              <a:buFont typeface="System Font Regular"/>
              <a:buChar char="–"/>
            </a:pPr>
            <a:endParaRPr lang="en-US" dirty="0"/>
          </a:p>
          <a:p>
            <a:endParaRPr lang="en-US" dirty="0"/>
          </a:p>
        </p:txBody>
      </p:sp>
      <p:sp>
        <p:nvSpPr>
          <p:cNvPr id="4" name="Content Placeholder 4"/>
          <p:cNvSpPr>
            <a:spLocks noGrp="1"/>
          </p:cNvSpPr>
          <p:nvPr>
            <p:ph sz="quarter" idx="18"/>
          </p:nvPr>
        </p:nvSpPr>
        <p:spPr/>
        <p:txBody>
          <a:bodyPr/>
          <a:lstStyle/>
          <a:p>
            <a:r>
              <a:rPr lang="en-US" dirty="0">
                <a:latin typeface="IBM Plex Sans Medium" panose="020B0503050203000203" pitchFamily="34" charset="0"/>
              </a:rPr>
              <a:t>Additional resources</a:t>
            </a:r>
          </a:p>
          <a:p>
            <a:pPr marL="128016" indent="-128016">
              <a:spcBef>
                <a:spcPts val="500"/>
              </a:spcBef>
              <a:buClr>
                <a:schemeClr val="bg1"/>
              </a:buClr>
              <a:buFont typeface="System Font Regular"/>
              <a:buChar char="–"/>
            </a:pPr>
            <a:r>
              <a:rPr lang="en-US" dirty="0"/>
              <a:t>Client presentation </a:t>
            </a:r>
            <a:br>
              <a:rPr lang="en-US" dirty="0"/>
            </a:br>
            <a:r>
              <a:rPr lang="en-US" dirty="0"/>
              <a:t>for webinar </a:t>
            </a:r>
          </a:p>
        </p:txBody>
      </p:sp>
      <p:sp>
        <p:nvSpPr>
          <p:cNvPr id="7" name="Footer Placeholder"/>
          <p:cNvSpPr>
            <a:spLocks noGrp="1"/>
          </p:cNvSpPr>
          <p:nvPr>
            <p:ph type="ftr" sz="quarter" idx="10"/>
          </p:nvPr>
        </p:nvSpPr>
        <p:spPr/>
        <p:txBody>
          <a:bodyPr/>
          <a:lstStyle/>
          <a:p>
            <a:r>
              <a:rPr lang="en-US">
                <a:latin typeface="+mn-lt"/>
              </a:rPr>
              <a:t>© 2022 IBM Corporation</a:t>
            </a:r>
            <a:endParaRPr lang="en-US" dirty="0">
              <a:latin typeface="+mn-lt"/>
            </a:endParaRPr>
          </a:p>
        </p:txBody>
      </p:sp>
      <p:sp>
        <p:nvSpPr>
          <p:cNvPr id="8" name="Slide Number Placeholder"/>
          <p:cNvSpPr>
            <a:spLocks noGrp="1"/>
          </p:cNvSpPr>
          <p:nvPr>
            <p:ph type="sldNum" sz="quarter" idx="11"/>
          </p:nvPr>
        </p:nvSpPr>
        <p:spPr/>
        <p:txBody>
          <a:bodyPr/>
          <a:lstStyle/>
          <a:p>
            <a:fld id="{59395FB3-9C97-154F-86B2-7E381B951268}" type="slidenum">
              <a:rPr lang="en-US" smtClean="0"/>
              <a:pPr/>
              <a:t>11</a:t>
            </a:fld>
            <a:endParaRPr lang="en-US" dirty="0"/>
          </a:p>
        </p:txBody>
      </p:sp>
    </p:spTree>
    <p:extLst>
      <p:ext uri="{BB962C8B-B14F-4D97-AF65-F5344CB8AC3E}">
        <p14:creationId xmlns:p14="http://schemas.microsoft.com/office/powerpoint/2010/main" val="903039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p:cNvSpPr>
            <a:spLocks noGrp="1"/>
          </p:cNvSpPr>
          <p:nvPr>
            <p:ph type="title"/>
          </p:nvPr>
        </p:nvSpPr>
        <p:spPr/>
        <p:txBody>
          <a:bodyPr/>
          <a:lstStyle/>
          <a:p>
            <a:r>
              <a:rPr lang="en-US" dirty="0"/>
              <a:t>Promote</a:t>
            </a:r>
            <a:br>
              <a:rPr lang="en-US" dirty="0"/>
            </a:br>
            <a:r>
              <a:rPr lang="en-US" dirty="0"/>
              <a:t>your event</a:t>
            </a:r>
          </a:p>
        </p:txBody>
      </p:sp>
      <p:sp>
        <p:nvSpPr>
          <p:cNvPr id="6" name="Text Placeholder"/>
          <p:cNvSpPr>
            <a:spLocks noGrp="1"/>
          </p:cNvSpPr>
          <p:nvPr>
            <p:ph type="body" sz="quarter" idx="13"/>
          </p:nvPr>
        </p:nvSpPr>
        <p:spPr>
          <a:xfrm>
            <a:off x="219456" y="1243584"/>
            <a:ext cx="3717114" cy="3252216"/>
          </a:xfrm>
        </p:spPr>
        <p:txBody>
          <a:bodyPr/>
          <a:lstStyle/>
          <a:p>
            <a:r>
              <a:rPr lang="en-US" sz="1200" dirty="0"/>
              <a:t>Each event activated in My Digital Marketing </a:t>
            </a:r>
            <a:br>
              <a:rPr lang="en-US" sz="1200" dirty="0"/>
            </a:br>
            <a:r>
              <a:rPr lang="en-US" sz="1200" dirty="0"/>
              <a:t>comes with a personalized registration page with </a:t>
            </a:r>
            <a:br>
              <a:rPr lang="en-US" sz="1200" dirty="0"/>
            </a:br>
            <a:r>
              <a:rPr lang="en-US" sz="1200" dirty="0"/>
              <a:t>a company-specific URL.</a:t>
            </a:r>
          </a:p>
          <a:p>
            <a:r>
              <a:rPr lang="en-US" sz="1200" dirty="0"/>
              <a:t>In addition to using the email invitations supplied in this kit, you can also drive attendance directly to the registration page by using your custom URL. </a:t>
            </a:r>
          </a:p>
          <a:p>
            <a:endParaRPr lang="en-US" sz="1200" dirty="0"/>
          </a:p>
        </p:txBody>
      </p:sp>
      <p:sp>
        <p:nvSpPr>
          <p:cNvPr id="4" name="Footer Placeholder"/>
          <p:cNvSpPr>
            <a:spLocks noGrp="1"/>
          </p:cNvSpPr>
          <p:nvPr>
            <p:ph type="ftr" sz="quarter" idx="10"/>
          </p:nvPr>
        </p:nvSpPr>
        <p:spPr/>
        <p:txBody>
          <a:bodyPr/>
          <a:lstStyle/>
          <a:p>
            <a:r>
              <a:rPr lang="en-US">
                <a:latin typeface="+mn-lt"/>
              </a:rPr>
              <a:t>© 2022 IBM Corporation</a:t>
            </a:r>
            <a:endParaRPr lang="en-US" dirty="0">
              <a:latin typeface="+mn-lt"/>
            </a:endParaRPr>
          </a:p>
        </p:txBody>
      </p:sp>
      <p:sp>
        <p:nvSpPr>
          <p:cNvPr id="5" name="Slide Number Placeholder"/>
          <p:cNvSpPr>
            <a:spLocks noGrp="1"/>
          </p:cNvSpPr>
          <p:nvPr>
            <p:ph type="sldNum" sz="quarter" idx="11"/>
          </p:nvPr>
        </p:nvSpPr>
        <p:spPr/>
        <p:txBody>
          <a:bodyPr/>
          <a:lstStyle/>
          <a:p>
            <a:fld id="{59395FB3-9C97-154F-86B2-7E381B951268}" type="slidenum">
              <a:rPr lang="en-US" smtClean="0"/>
              <a:pPr/>
              <a:t>12</a:t>
            </a:fld>
            <a:endParaRPr lang="en-US" dirty="0"/>
          </a:p>
        </p:txBody>
      </p:sp>
      <p:sp>
        <p:nvSpPr>
          <p:cNvPr id="2" name="Rectangle 1">
            <a:extLst>
              <a:ext uri="{FF2B5EF4-FFF2-40B4-BE49-F238E27FC236}">
                <a16:creationId xmlns:a16="http://schemas.microsoft.com/office/drawing/2014/main" id="{135540DB-57AB-D146-9B93-315B9B32AD9B}"/>
              </a:ext>
            </a:extLst>
          </p:cNvPr>
          <p:cNvSpPr/>
          <p:nvPr/>
        </p:nvSpPr>
        <p:spPr bwMode="auto">
          <a:xfrm>
            <a:off x="4572000" y="0"/>
            <a:ext cx="4572000" cy="5143500"/>
          </a:xfrm>
          <a:prstGeom prst="rect">
            <a:avLst/>
          </a:prstGeom>
          <a:solidFill>
            <a:schemeClr val="tx2"/>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685983" rtl="0" eaLnBrk="1" fontAlgn="auto" latinLnBrk="0" hangingPunct="1">
              <a:lnSpc>
                <a:spcPct val="100000"/>
              </a:lnSpc>
              <a:spcBef>
                <a:spcPts val="0"/>
              </a:spcBef>
              <a:spcAft>
                <a:spcPts val="0"/>
              </a:spcAft>
              <a:buClrTx/>
              <a:buSzTx/>
              <a:buFontTx/>
              <a:buNone/>
              <a:tabLst/>
            </a:pPr>
            <a:endParaRPr kumimoji="0" lang="en-US" sz="1400" b="0" i="0" u="none" strike="noStrike" kern="1200" cap="none" spc="0" normalizeH="0" baseline="0" noProof="0" dirty="0">
              <a:ln>
                <a:noFill/>
              </a:ln>
              <a:solidFill>
                <a:schemeClr val="tx1"/>
              </a:solidFill>
              <a:effectLst/>
              <a:uLnTx/>
              <a:uFillTx/>
              <a:latin typeface="IBM Plex Sans" charset="0"/>
              <a:ea typeface="IBM Plex Sans" charset="0"/>
              <a:cs typeface="IBM Plex Sans" charset="0"/>
            </a:endParaRPr>
          </a:p>
        </p:txBody>
      </p:sp>
      <p:sp>
        <p:nvSpPr>
          <p:cNvPr id="11" name="Text Placeholder 5">
            <a:extLst>
              <a:ext uri="{FF2B5EF4-FFF2-40B4-BE49-F238E27FC236}">
                <a16:creationId xmlns:a16="http://schemas.microsoft.com/office/drawing/2014/main" id="{78DB4F1E-EBE3-6D4B-A63A-95FCD79C3263}"/>
              </a:ext>
            </a:extLst>
          </p:cNvPr>
          <p:cNvSpPr txBox="1">
            <a:spLocks/>
          </p:cNvSpPr>
          <p:nvPr/>
        </p:nvSpPr>
        <p:spPr>
          <a:xfrm>
            <a:off x="4800600" y="207129"/>
            <a:ext cx="1848173" cy="1435691"/>
          </a:xfrm>
          <a:prstGeom prst="rect">
            <a:avLst/>
          </a:prstGeom>
        </p:spPr>
        <p:txBody>
          <a:bodyPr lIns="0" tIns="0" rIns="0" bIns="0"/>
          <a:lstStyle>
            <a:lvl1pPr marL="0" indent="0" algn="l" rtl="0" eaLnBrk="1" fontAlgn="base" hangingPunct="1">
              <a:lnSpc>
                <a:spcPct val="100000"/>
              </a:lnSpc>
              <a:spcBef>
                <a:spcPts val="1100"/>
              </a:spcBef>
              <a:spcAft>
                <a:spcPct val="0"/>
              </a:spcAft>
              <a:buClr>
                <a:schemeClr val="tx1"/>
              </a:buClr>
              <a:buSzPct val="90000"/>
              <a:buFont typeface="IBM Plex Sans" pitchFamily="2" charset="2"/>
              <a:buNone/>
              <a:defRPr sz="1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vl2pPr marL="171452" indent="-173736" algn="l" rtl="0" eaLnBrk="1" fontAlgn="base" hangingPunct="1">
              <a:lnSpc>
                <a:spcPct val="100000"/>
              </a:lnSpc>
              <a:spcBef>
                <a:spcPts val="1100"/>
              </a:spcBef>
              <a:spcAft>
                <a:spcPct val="0"/>
              </a:spcAft>
              <a:buClr>
                <a:schemeClr val="tx1"/>
              </a:buClr>
              <a:buSzPct val="100000"/>
              <a:buFont typeface="IBM Plex Sans" charset="-120"/>
              <a:buChar char="–"/>
              <a:tabLst/>
              <a:defRPr sz="1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2pPr>
            <a:lvl3pPr marL="342905" indent="-173736" algn="l" rtl="0" eaLnBrk="1" fontAlgn="base" hangingPunct="1">
              <a:lnSpc>
                <a:spcPct val="100000"/>
              </a:lnSpc>
              <a:spcBef>
                <a:spcPts val="1100"/>
              </a:spcBef>
              <a:spcAft>
                <a:spcPct val="0"/>
              </a:spcAft>
              <a:buClr>
                <a:schemeClr val="tx1"/>
              </a:buClr>
              <a:buSzPct val="100000"/>
              <a:buFont typeface="IBM Plex Sans" panose="020B0604020202020204" pitchFamily="34" charset="0"/>
              <a:buChar char="•"/>
              <a:tabLst/>
              <a:defRPr sz="1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3pPr>
            <a:lvl4pPr marL="628658" indent="-173736" algn="l" rtl="0" eaLnBrk="1" fontAlgn="base" hangingPunct="1">
              <a:lnSpc>
                <a:spcPct val="100000"/>
              </a:lnSpc>
              <a:spcBef>
                <a:spcPts val="1100"/>
              </a:spcBef>
              <a:spcAft>
                <a:spcPct val="0"/>
              </a:spcAft>
              <a:buClr>
                <a:schemeClr val="tx1"/>
              </a:buClr>
              <a:buSzPct val="100000"/>
              <a:buFont typeface="IBM Plex Sans" charset="-120"/>
              <a:buChar char="–"/>
              <a:tabLst/>
              <a:defRPr sz="1400" b="0" i="0" baseline="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4pPr>
            <a:lvl5pPr marL="803285" indent="-173736" algn="l" rtl="0" eaLnBrk="1" fontAlgn="base" hangingPunct="1">
              <a:lnSpc>
                <a:spcPct val="100000"/>
              </a:lnSpc>
              <a:spcBef>
                <a:spcPts val="1100"/>
              </a:spcBef>
              <a:spcAft>
                <a:spcPct val="0"/>
              </a:spcAft>
              <a:buClr>
                <a:schemeClr val="tx1"/>
              </a:buClr>
              <a:buFont typeface="IBM Plex Sans" charset="-120"/>
              <a:buChar char="»"/>
              <a:tabLst/>
              <a:defRPr sz="1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5pPr>
            <a:lvl6pPr marL="1583721" indent="-129670" algn="l" rtl="0" eaLnBrk="1" fontAlgn="base" hangingPunct="1">
              <a:spcBef>
                <a:spcPct val="20000"/>
              </a:spcBef>
              <a:spcAft>
                <a:spcPct val="0"/>
              </a:spcAft>
              <a:buClr>
                <a:schemeClr val="bg1"/>
              </a:buClr>
              <a:buChar char="»"/>
              <a:defRPr sz="1269">
                <a:solidFill>
                  <a:schemeClr val="bg1"/>
                </a:solidFill>
                <a:latin typeface="IBM Plex Sans" charset="0"/>
              </a:defRPr>
            </a:lvl6pPr>
            <a:lvl7pPr marL="1946291" indent="-129670" algn="l" rtl="0" eaLnBrk="1" fontAlgn="base" hangingPunct="1">
              <a:spcBef>
                <a:spcPct val="20000"/>
              </a:spcBef>
              <a:spcAft>
                <a:spcPct val="0"/>
              </a:spcAft>
              <a:buClr>
                <a:schemeClr val="bg1"/>
              </a:buClr>
              <a:buChar char="»"/>
              <a:defRPr sz="1269">
                <a:solidFill>
                  <a:schemeClr val="bg1"/>
                </a:solidFill>
                <a:latin typeface="IBM Plex Sans" charset="0"/>
              </a:defRPr>
            </a:lvl7pPr>
            <a:lvl8pPr marL="2308860" indent="-129670" algn="l" rtl="0" eaLnBrk="1" fontAlgn="base" hangingPunct="1">
              <a:spcBef>
                <a:spcPct val="20000"/>
              </a:spcBef>
              <a:spcAft>
                <a:spcPct val="0"/>
              </a:spcAft>
              <a:buClr>
                <a:schemeClr val="bg1"/>
              </a:buClr>
              <a:buChar char="»"/>
              <a:defRPr sz="1269">
                <a:solidFill>
                  <a:schemeClr val="bg1"/>
                </a:solidFill>
                <a:latin typeface="IBM Plex Sans" charset="0"/>
              </a:defRPr>
            </a:lvl8pPr>
            <a:lvl9pPr marL="2671430" indent="-129670" algn="l" rtl="0" eaLnBrk="1" fontAlgn="base" hangingPunct="1">
              <a:spcBef>
                <a:spcPct val="20000"/>
              </a:spcBef>
              <a:spcAft>
                <a:spcPct val="0"/>
              </a:spcAft>
              <a:buClr>
                <a:schemeClr val="bg1"/>
              </a:buClr>
              <a:buChar char="»"/>
              <a:defRPr sz="1269">
                <a:solidFill>
                  <a:schemeClr val="bg1"/>
                </a:solidFill>
                <a:latin typeface="IBM Plex Sans" charset="0"/>
              </a:defRPr>
            </a:lvl9pPr>
          </a:lstStyle>
          <a:p>
            <a:r>
              <a:rPr lang="en-US" sz="1200" dirty="0">
                <a:latin typeface="IBM Plex Sans" panose="020B0503050203000203" pitchFamily="34" charset="0"/>
              </a:rPr>
              <a:t>Ideas for driving traffic     to registrations:</a:t>
            </a:r>
          </a:p>
          <a:p>
            <a:pPr marL="128016" indent="-128016">
              <a:spcBef>
                <a:spcPts val="600"/>
              </a:spcBef>
              <a:buFont typeface="System Font Regular"/>
              <a:buChar char="–"/>
            </a:pPr>
            <a:r>
              <a:rPr lang="en-US" sz="1200" dirty="0"/>
              <a:t>Social posts, organic </a:t>
            </a:r>
            <a:br>
              <a:rPr lang="en-US" sz="1200" dirty="0"/>
            </a:br>
            <a:r>
              <a:rPr lang="en-US" sz="1200" dirty="0"/>
              <a:t>or paid</a:t>
            </a:r>
          </a:p>
          <a:p>
            <a:pPr marL="128016" indent="-128016">
              <a:spcBef>
                <a:spcPts val="0"/>
              </a:spcBef>
              <a:buFont typeface="System Font Regular"/>
              <a:buChar char="–"/>
            </a:pPr>
            <a:r>
              <a:rPr lang="en-US" sz="1200" dirty="0"/>
              <a:t>LinkedIn article</a:t>
            </a:r>
          </a:p>
          <a:p>
            <a:pPr marL="128016" indent="-128016">
              <a:spcBef>
                <a:spcPts val="0"/>
              </a:spcBef>
              <a:buFont typeface="System Font Regular"/>
              <a:buChar char="–"/>
            </a:pPr>
            <a:r>
              <a:rPr lang="en-US" sz="1200" dirty="0"/>
              <a:t>Blog post</a:t>
            </a:r>
          </a:p>
          <a:p>
            <a:pPr marL="128016" indent="-128016">
              <a:spcBef>
                <a:spcPts val="0"/>
              </a:spcBef>
              <a:buFont typeface="System Font Regular"/>
              <a:buChar char="–"/>
            </a:pPr>
            <a:r>
              <a:rPr lang="en-US" sz="1200" dirty="0"/>
              <a:t>Website home page</a:t>
            </a:r>
          </a:p>
        </p:txBody>
      </p:sp>
      <p:sp>
        <p:nvSpPr>
          <p:cNvPr id="12" name="Text Placeholder 5">
            <a:extLst>
              <a:ext uri="{FF2B5EF4-FFF2-40B4-BE49-F238E27FC236}">
                <a16:creationId xmlns:a16="http://schemas.microsoft.com/office/drawing/2014/main" id="{1EFA11DD-DD69-9B48-9866-8787E810FF93}"/>
              </a:ext>
            </a:extLst>
          </p:cNvPr>
          <p:cNvSpPr txBox="1">
            <a:spLocks/>
          </p:cNvSpPr>
          <p:nvPr/>
        </p:nvSpPr>
        <p:spPr>
          <a:xfrm>
            <a:off x="7102098" y="207129"/>
            <a:ext cx="1848173" cy="1652668"/>
          </a:xfrm>
          <a:prstGeom prst="rect">
            <a:avLst/>
          </a:prstGeom>
        </p:spPr>
        <p:txBody>
          <a:bodyPr vert="horz" lIns="0" tIns="0" rIns="0" bIns="0" rtlCol="0">
            <a:noAutofit/>
          </a:bodyPr>
          <a:lstStyle>
            <a:lvl1pPr marL="0" indent="0" algn="l" rtl="0" eaLnBrk="1" fontAlgn="base" hangingPunct="1">
              <a:lnSpc>
                <a:spcPct val="90000"/>
              </a:lnSpc>
              <a:spcBef>
                <a:spcPts val="0"/>
              </a:spcBef>
              <a:spcAft>
                <a:spcPct val="0"/>
              </a:spcAft>
              <a:buClr>
                <a:schemeClr val="tx1"/>
              </a:buClr>
              <a:buSzPct val="90000"/>
              <a:buFont typeface="IBM Plex Sans" pitchFamily="2" charset="2"/>
              <a:buNone/>
              <a:defRPr sz="48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vl2pPr marL="171452" indent="-173736" algn="l" rtl="0" eaLnBrk="1" fontAlgn="base" hangingPunct="1">
              <a:lnSpc>
                <a:spcPct val="100000"/>
              </a:lnSpc>
              <a:spcBef>
                <a:spcPts val="1100"/>
              </a:spcBef>
              <a:spcAft>
                <a:spcPct val="0"/>
              </a:spcAft>
              <a:buClr>
                <a:schemeClr val="tx1"/>
              </a:buClr>
              <a:buSzPct val="100000"/>
              <a:buFont typeface="IBM Plex Sans" charset="-120"/>
              <a:buChar char="–"/>
              <a:tabLst/>
              <a:defRPr sz="1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2pPr>
            <a:lvl3pPr marL="342905" indent="-173736" algn="l" rtl="0" eaLnBrk="1" fontAlgn="base" hangingPunct="1">
              <a:lnSpc>
                <a:spcPct val="100000"/>
              </a:lnSpc>
              <a:spcBef>
                <a:spcPts val="1100"/>
              </a:spcBef>
              <a:spcAft>
                <a:spcPct val="0"/>
              </a:spcAft>
              <a:buClr>
                <a:schemeClr val="tx1"/>
              </a:buClr>
              <a:buSzPct val="100000"/>
              <a:buFont typeface="IBM Plex Sans" panose="020B0604020202020204" pitchFamily="34" charset="0"/>
              <a:buChar char="•"/>
              <a:tabLst/>
              <a:defRPr sz="1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3pPr>
            <a:lvl4pPr marL="628658" indent="-173736" algn="l" rtl="0" eaLnBrk="1" fontAlgn="base" hangingPunct="1">
              <a:lnSpc>
                <a:spcPct val="100000"/>
              </a:lnSpc>
              <a:spcBef>
                <a:spcPts val="1100"/>
              </a:spcBef>
              <a:spcAft>
                <a:spcPct val="0"/>
              </a:spcAft>
              <a:buClr>
                <a:schemeClr val="tx1"/>
              </a:buClr>
              <a:buSzPct val="100000"/>
              <a:buFont typeface="IBM Plex Sans" charset="-120"/>
              <a:buChar char="–"/>
              <a:tabLst/>
              <a:defRPr sz="1400" b="0" i="0" baseline="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4pPr>
            <a:lvl5pPr marL="803285" indent="-173736" algn="l" rtl="0" eaLnBrk="1" fontAlgn="base" hangingPunct="1">
              <a:lnSpc>
                <a:spcPct val="100000"/>
              </a:lnSpc>
              <a:spcBef>
                <a:spcPts val="1100"/>
              </a:spcBef>
              <a:spcAft>
                <a:spcPct val="0"/>
              </a:spcAft>
              <a:buClr>
                <a:schemeClr val="tx1"/>
              </a:buClr>
              <a:buFont typeface="IBM Plex Sans" charset="-120"/>
              <a:buChar char="»"/>
              <a:tabLst/>
              <a:defRPr sz="1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5pPr>
            <a:lvl6pPr marL="1583721" indent="-129670" algn="l" rtl="0" eaLnBrk="1" fontAlgn="base" hangingPunct="1">
              <a:spcBef>
                <a:spcPct val="20000"/>
              </a:spcBef>
              <a:spcAft>
                <a:spcPct val="0"/>
              </a:spcAft>
              <a:buClr>
                <a:schemeClr val="bg1"/>
              </a:buClr>
              <a:buChar char="»"/>
              <a:defRPr sz="1269">
                <a:solidFill>
                  <a:schemeClr val="bg1"/>
                </a:solidFill>
                <a:latin typeface="IBM Plex Sans" charset="0"/>
              </a:defRPr>
            </a:lvl6pPr>
            <a:lvl7pPr marL="1946291" indent="-129670" algn="l" rtl="0" eaLnBrk="1" fontAlgn="base" hangingPunct="1">
              <a:spcBef>
                <a:spcPct val="20000"/>
              </a:spcBef>
              <a:spcAft>
                <a:spcPct val="0"/>
              </a:spcAft>
              <a:buClr>
                <a:schemeClr val="bg1"/>
              </a:buClr>
              <a:buChar char="»"/>
              <a:defRPr sz="1269">
                <a:solidFill>
                  <a:schemeClr val="bg1"/>
                </a:solidFill>
                <a:latin typeface="IBM Plex Sans" charset="0"/>
              </a:defRPr>
            </a:lvl7pPr>
            <a:lvl8pPr marL="2308860" indent="-129670" algn="l" rtl="0" eaLnBrk="1" fontAlgn="base" hangingPunct="1">
              <a:spcBef>
                <a:spcPct val="20000"/>
              </a:spcBef>
              <a:spcAft>
                <a:spcPct val="0"/>
              </a:spcAft>
              <a:buClr>
                <a:schemeClr val="bg1"/>
              </a:buClr>
              <a:buChar char="»"/>
              <a:defRPr sz="1269">
                <a:solidFill>
                  <a:schemeClr val="bg1"/>
                </a:solidFill>
                <a:latin typeface="IBM Plex Sans" charset="0"/>
              </a:defRPr>
            </a:lvl8pPr>
            <a:lvl9pPr marL="2671430" indent="-129670" algn="l" rtl="0" eaLnBrk="1" fontAlgn="base" hangingPunct="1">
              <a:spcBef>
                <a:spcPct val="20000"/>
              </a:spcBef>
              <a:spcAft>
                <a:spcPct val="0"/>
              </a:spcAft>
              <a:buClr>
                <a:schemeClr val="bg1"/>
              </a:buClr>
              <a:buChar char="»"/>
              <a:defRPr sz="1269">
                <a:solidFill>
                  <a:schemeClr val="bg1"/>
                </a:solidFill>
                <a:latin typeface="IBM Plex Sans" charset="0"/>
              </a:defRPr>
            </a:lvl9pPr>
          </a:lstStyle>
          <a:p>
            <a:pPr>
              <a:lnSpc>
                <a:spcPct val="100000"/>
              </a:lnSpc>
            </a:pPr>
            <a:r>
              <a:rPr lang="en-US" sz="1200" dirty="0">
                <a:ea typeface="IBM Plex Sans" charset="0"/>
                <a:cs typeface="IBM Plex Sans" charset="0"/>
              </a:rPr>
              <a:t>You can find the URL        for your registration      page at the top of the </a:t>
            </a:r>
            <a:r>
              <a:rPr lang="en-US" sz="1200" dirty="0">
                <a:latin typeface="IBM Plex Sans Medium" panose="020B0503050203000203" pitchFamily="34" charset="0"/>
                <a:ea typeface="IBM Plex Sans" charset="0"/>
                <a:cs typeface="IBM Plex Sans" charset="0"/>
              </a:rPr>
              <a:t>Registration</a:t>
            </a:r>
            <a:r>
              <a:rPr lang="en-US" sz="1200" dirty="0">
                <a:ea typeface="IBM Plex Sans" charset="0"/>
                <a:cs typeface="IBM Plex Sans" charset="0"/>
              </a:rPr>
              <a:t> tab within    the activated event.</a:t>
            </a:r>
          </a:p>
          <a:p>
            <a:pPr>
              <a:lnSpc>
                <a:spcPct val="100000"/>
              </a:lnSpc>
              <a:spcBef>
                <a:spcPts val="600"/>
              </a:spcBef>
            </a:pPr>
            <a:r>
              <a:rPr lang="en-US" sz="1200" i="1" dirty="0">
                <a:ea typeface="IBM Plex Sans" charset="0"/>
                <a:cs typeface="IBM Plex Sans" charset="0"/>
              </a:rPr>
              <a:t>(Your URL will be unique    to the event and your company name</a:t>
            </a:r>
            <a:r>
              <a:rPr lang="en-US" sz="1200" dirty="0">
                <a:ea typeface="IBM Plex Sans" charset="0"/>
                <a:cs typeface="IBM Plex Sans" charset="0"/>
              </a:rPr>
              <a:t>).</a:t>
            </a:r>
          </a:p>
        </p:txBody>
      </p:sp>
      <p:pic>
        <p:nvPicPr>
          <p:cNvPr id="13" name="Picture 12" descr="Graphical user interface, application&#10;&#10;Description automatically generated">
            <a:extLst>
              <a:ext uri="{FF2B5EF4-FFF2-40B4-BE49-F238E27FC236}">
                <a16:creationId xmlns:a16="http://schemas.microsoft.com/office/drawing/2014/main" id="{9F2EE44C-3449-894A-A1F2-9049077FAF0D}"/>
              </a:ext>
            </a:extLst>
          </p:cNvPr>
          <p:cNvPicPr>
            <a:picLocks noChangeAspect="1"/>
          </p:cNvPicPr>
          <p:nvPr/>
        </p:nvPicPr>
        <p:blipFill rotWithShape="1">
          <a:blip r:embed="rId2"/>
          <a:srcRect l="2" t="-1340" r="29362" b="34283"/>
          <a:stretch/>
        </p:blipFill>
        <p:spPr>
          <a:xfrm>
            <a:off x="4800600" y="2527788"/>
            <a:ext cx="4114800" cy="2200065"/>
          </a:xfrm>
          <a:prstGeom prst="rect">
            <a:avLst/>
          </a:prstGeom>
          <a:solidFill>
            <a:schemeClr val="bg1"/>
          </a:solidFill>
          <a:ln w="6350">
            <a:solidFill>
              <a:srgbClr val="C6C6C6"/>
            </a:solidFill>
          </a:ln>
        </p:spPr>
      </p:pic>
    </p:spTree>
    <p:extLst>
      <p:ext uri="{BB962C8B-B14F-4D97-AF65-F5344CB8AC3E}">
        <p14:creationId xmlns:p14="http://schemas.microsoft.com/office/powerpoint/2010/main" val="3174075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2C9C369-31A7-3240-A810-35A774216461}"/>
              </a:ext>
            </a:extLst>
          </p:cNvPr>
          <p:cNvSpPr>
            <a:spLocks noGrp="1"/>
          </p:cNvSpPr>
          <p:nvPr>
            <p:ph type="title"/>
          </p:nvPr>
        </p:nvSpPr>
        <p:spPr/>
        <p:txBody>
          <a:bodyPr/>
          <a:lstStyle/>
          <a:p>
            <a:r>
              <a:rPr lang="en-US" dirty="0"/>
              <a:t>Event flow</a:t>
            </a:r>
          </a:p>
        </p:txBody>
      </p:sp>
      <p:sp>
        <p:nvSpPr>
          <p:cNvPr id="23" name="Text Placeholder 22">
            <a:extLst>
              <a:ext uri="{FF2B5EF4-FFF2-40B4-BE49-F238E27FC236}">
                <a16:creationId xmlns:a16="http://schemas.microsoft.com/office/drawing/2014/main" id="{A6A6F3D1-2A7F-4540-9AFE-5BA696305E85}"/>
              </a:ext>
            </a:extLst>
          </p:cNvPr>
          <p:cNvSpPr>
            <a:spLocks noGrp="1"/>
          </p:cNvSpPr>
          <p:nvPr>
            <p:ph type="body" sz="quarter" idx="12"/>
          </p:nvPr>
        </p:nvSpPr>
        <p:spPr>
          <a:xfrm>
            <a:off x="219456" y="1915886"/>
            <a:ext cx="1539674" cy="2579914"/>
          </a:xfrm>
        </p:spPr>
        <p:txBody>
          <a:bodyPr/>
          <a:lstStyle/>
          <a:p>
            <a:r>
              <a:rPr lang="en-US" dirty="0">
                <a:solidFill>
                  <a:schemeClr val="accent1"/>
                </a:solidFill>
                <a:latin typeface="IBM Plex Sans" panose="020B0503050203000203" pitchFamily="34" charset="0"/>
              </a:rPr>
              <a:t>Visit</a:t>
            </a:r>
          </a:p>
          <a:p>
            <a:r>
              <a:rPr lang="en-US" sz="1000" dirty="0"/>
              <a:t>Events tab in My Digital Marketing to browse events</a:t>
            </a:r>
          </a:p>
          <a:p>
            <a:r>
              <a:rPr lang="en-US" sz="1000" dirty="0">
                <a:latin typeface="IBM Plex Sans Medium" panose="020B0503050203000203" pitchFamily="34" charset="0"/>
              </a:rPr>
              <a:t>Select</a:t>
            </a:r>
            <a:r>
              <a:rPr lang="en-US" sz="1000" dirty="0"/>
              <a:t> an event</a:t>
            </a:r>
          </a:p>
        </p:txBody>
      </p:sp>
      <p:sp>
        <p:nvSpPr>
          <p:cNvPr id="24" name="Text Placeholder 23">
            <a:extLst>
              <a:ext uri="{FF2B5EF4-FFF2-40B4-BE49-F238E27FC236}">
                <a16:creationId xmlns:a16="http://schemas.microsoft.com/office/drawing/2014/main" id="{BBDA2B94-F8F5-9643-8940-3305AA12D754}"/>
              </a:ext>
            </a:extLst>
          </p:cNvPr>
          <p:cNvSpPr>
            <a:spLocks noGrp="1"/>
          </p:cNvSpPr>
          <p:nvPr>
            <p:ph type="body" sz="quarter" idx="13"/>
          </p:nvPr>
        </p:nvSpPr>
        <p:spPr>
          <a:xfrm>
            <a:off x="2048688" y="1915884"/>
            <a:ext cx="1486993" cy="2579915"/>
          </a:xfrm>
        </p:spPr>
        <p:txBody>
          <a:bodyPr/>
          <a:lstStyle/>
          <a:p>
            <a:r>
              <a:rPr lang="en-US" dirty="0">
                <a:solidFill>
                  <a:schemeClr val="accent1"/>
                </a:solidFill>
                <a:latin typeface="IBM Plex Sans" panose="020B0503050203000203" pitchFamily="34" charset="0"/>
              </a:rPr>
              <a:t>Activate</a:t>
            </a:r>
          </a:p>
          <a:p>
            <a:r>
              <a:rPr lang="en-US" sz="1000" dirty="0"/>
              <a:t>Company-specific webinar registration page in My Digital Marketing</a:t>
            </a:r>
          </a:p>
          <a:p>
            <a:endParaRPr lang="en-US" dirty="0"/>
          </a:p>
        </p:txBody>
      </p:sp>
      <p:sp>
        <p:nvSpPr>
          <p:cNvPr id="5" name="Footer Placeholder 4">
            <a:extLst>
              <a:ext uri="{FF2B5EF4-FFF2-40B4-BE49-F238E27FC236}">
                <a16:creationId xmlns:a16="http://schemas.microsoft.com/office/drawing/2014/main" id="{4B5184EB-5804-0E44-B221-4CE189DFB181}"/>
              </a:ext>
            </a:extLst>
          </p:cNvPr>
          <p:cNvSpPr>
            <a:spLocks noGrp="1"/>
          </p:cNvSpPr>
          <p:nvPr>
            <p:ph type="ftr" sz="quarter" idx="10"/>
          </p:nvPr>
        </p:nvSpPr>
        <p:spPr/>
        <p:txBody>
          <a:bodyPr/>
          <a:lstStyle/>
          <a:p>
            <a:r>
              <a:rPr lang="en-US"/>
              <a:t>© 2022 IBM Corporation</a:t>
            </a:r>
            <a:endParaRPr lang="en-US" dirty="0"/>
          </a:p>
        </p:txBody>
      </p:sp>
      <p:sp>
        <p:nvSpPr>
          <p:cNvPr id="6" name="Slide Number Placeholder 5">
            <a:extLst>
              <a:ext uri="{FF2B5EF4-FFF2-40B4-BE49-F238E27FC236}">
                <a16:creationId xmlns:a16="http://schemas.microsoft.com/office/drawing/2014/main" id="{48CF1D18-F439-EB4F-A59F-0DE8B39A8F46}"/>
              </a:ext>
            </a:extLst>
          </p:cNvPr>
          <p:cNvSpPr>
            <a:spLocks noGrp="1"/>
          </p:cNvSpPr>
          <p:nvPr>
            <p:ph type="sldNum" sz="quarter" idx="11"/>
          </p:nvPr>
        </p:nvSpPr>
        <p:spPr/>
        <p:txBody>
          <a:bodyPr/>
          <a:lstStyle/>
          <a:p>
            <a:fld id="{59395FB3-9C97-154F-86B2-7E381B951268}" type="slidenum">
              <a:rPr lang="en-US" smtClean="0"/>
              <a:pPr/>
              <a:t>13</a:t>
            </a:fld>
            <a:endParaRPr lang="en-US" dirty="0"/>
          </a:p>
        </p:txBody>
      </p:sp>
      <p:sp>
        <p:nvSpPr>
          <p:cNvPr id="27" name="Text Placeholder 23">
            <a:extLst>
              <a:ext uri="{FF2B5EF4-FFF2-40B4-BE49-F238E27FC236}">
                <a16:creationId xmlns:a16="http://schemas.microsoft.com/office/drawing/2014/main" id="{B6CF2431-D28E-9E45-9170-FBDD446D8B62}"/>
              </a:ext>
            </a:extLst>
          </p:cNvPr>
          <p:cNvSpPr txBox="1">
            <a:spLocks/>
          </p:cNvSpPr>
          <p:nvPr/>
        </p:nvSpPr>
        <p:spPr>
          <a:xfrm>
            <a:off x="3886198" y="1915884"/>
            <a:ext cx="1486993" cy="2579915"/>
          </a:xfrm>
          <a:prstGeom prst="rect">
            <a:avLst/>
          </a:prstGeom>
        </p:spPr>
        <p:txBody>
          <a:bodyPr vert="horz" lIns="0" tIns="0" rIns="0" bIns="0" rtlCol="0">
            <a:noAutofit/>
          </a:bodyPr>
          <a:lstStyle>
            <a:lvl1pPr marL="0" indent="0" algn="l" rtl="0" eaLnBrk="1" fontAlgn="base" hangingPunct="1">
              <a:lnSpc>
                <a:spcPct val="100000"/>
              </a:lnSpc>
              <a:spcBef>
                <a:spcPts val="1100"/>
              </a:spcBef>
              <a:spcAft>
                <a:spcPct val="0"/>
              </a:spcAft>
              <a:buClr>
                <a:schemeClr val="tx1"/>
              </a:buClr>
              <a:buSzPct val="90000"/>
              <a:buFont typeface="IBM Plex Sans" pitchFamily="2" charset="2"/>
              <a:buNone/>
              <a:defRPr sz="1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vl2pPr marL="171452" indent="-173736" algn="l" rtl="0" eaLnBrk="1" fontAlgn="base" hangingPunct="1">
              <a:lnSpc>
                <a:spcPct val="100000"/>
              </a:lnSpc>
              <a:spcBef>
                <a:spcPts val="1100"/>
              </a:spcBef>
              <a:spcAft>
                <a:spcPct val="0"/>
              </a:spcAft>
              <a:buClr>
                <a:schemeClr val="tx1"/>
              </a:buClr>
              <a:buSzPct val="100000"/>
              <a:buFont typeface="IBM Plex Sans" charset="-120"/>
              <a:buChar char="–"/>
              <a:tabLst/>
              <a:defRPr sz="1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2pPr>
            <a:lvl3pPr marL="342905" indent="-173736" algn="l" rtl="0" eaLnBrk="1" fontAlgn="base" hangingPunct="1">
              <a:lnSpc>
                <a:spcPct val="100000"/>
              </a:lnSpc>
              <a:spcBef>
                <a:spcPts val="1100"/>
              </a:spcBef>
              <a:spcAft>
                <a:spcPct val="0"/>
              </a:spcAft>
              <a:buClr>
                <a:schemeClr val="tx1"/>
              </a:buClr>
              <a:buSzPct val="100000"/>
              <a:buFont typeface="IBM Plex Sans" panose="020B0604020202020204" pitchFamily="34" charset="0"/>
              <a:buChar char="•"/>
              <a:tabLst/>
              <a:defRPr sz="1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3pPr>
            <a:lvl4pPr marL="628658" indent="-173736" algn="l" rtl="0" eaLnBrk="1" fontAlgn="base" hangingPunct="1">
              <a:lnSpc>
                <a:spcPct val="100000"/>
              </a:lnSpc>
              <a:spcBef>
                <a:spcPts val="1100"/>
              </a:spcBef>
              <a:spcAft>
                <a:spcPct val="0"/>
              </a:spcAft>
              <a:buClr>
                <a:schemeClr val="tx1"/>
              </a:buClr>
              <a:buSzPct val="100000"/>
              <a:buFont typeface="IBM Plex Sans" charset="-120"/>
              <a:buChar char="–"/>
              <a:tabLst/>
              <a:defRPr sz="1400" b="0" i="0" baseline="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4pPr>
            <a:lvl5pPr marL="803285" indent="-173736" algn="l" rtl="0" eaLnBrk="1" fontAlgn="base" hangingPunct="1">
              <a:lnSpc>
                <a:spcPct val="100000"/>
              </a:lnSpc>
              <a:spcBef>
                <a:spcPts val="1100"/>
              </a:spcBef>
              <a:spcAft>
                <a:spcPct val="0"/>
              </a:spcAft>
              <a:buClr>
                <a:schemeClr val="tx1"/>
              </a:buClr>
              <a:buFont typeface="IBM Plex Sans" charset="-120"/>
              <a:buChar char="»"/>
              <a:tabLst/>
              <a:defRPr sz="1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5pPr>
            <a:lvl6pPr marL="1583721" indent="-129670" algn="l" rtl="0" eaLnBrk="1" fontAlgn="base" hangingPunct="1">
              <a:spcBef>
                <a:spcPct val="20000"/>
              </a:spcBef>
              <a:spcAft>
                <a:spcPct val="0"/>
              </a:spcAft>
              <a:buClr>
                <a:schemeClr val="bg1"/>
              </a:buClr>
              <a:buChar char="»"/>
              <a:defRPr sz="1269">
                <a:solidFill>
                  <a:schemeClr val="bg1"/>
                </a:solidFill>
                <a:latin typeface="IBM Plex Sans" charset="0"/>
              </a:defRPr>
            </a:lvl6pPr>
            <a:lvl7pPr marL="1946291" indent="-129670" algn="l" rtl="0" eaLnBrk="1" fontAlgn="base" hangingPunct="1">
              <a:spcBef>
                <a:spcPct val="20000"/>
              </a:spcBef>
              <a:spcAft>
                <a:spcPct val="0"/>
              </a:spcAft>
              <a:buClr>
                <a:schemeClr val="bg1"/>
              </a:buClr>
              <a:buChar char="»"/>
              <a:defRPr sz="1269">
                <a:solidFill>
                  <a:schemeClr val="bg1"/>
                </a:solidFill>
                <a:latin typeface="IBM Plex Sans" charset="0"/>
              </a:defRPr>
            </a:lvl7pPr>
            <a:lvl8pPr marL="2308860" indent="-129670" algn="l" rtl="0" eaLnBrk="1" fontAlgn="base" hangingPunct="1">
              <a:spcBef>
                <a:spcPct val="20000"/>
              </a:spcBef>
              <a:spcAft>
                <a:spcPct val="0"/>
              </a:spcAft>
              <a:buClr>
                <a:schemeClr val="bg1"/>
              </a:buClr>
              <a:buChar char="»"/>
              <a:defRPr sz="1269">
                <a:solidFill>
                  <a:schemeClr val="bg1"/>
                </a:solidFill>
                <a:latin typeface="IBM Plex Sans" charset="0"/>
              </a:defRPr>
            </a:lvl8pPr>
            <a:lvl9pPr marL="2671430" indent="-129670" algn="l" rtl="0" eaLnBrk="1" fontAlgn="base" hangingPunct="1">
              <a:spcBef>
                <a:spcPct val="20000"/>
              </a:spcBef>
              <a:spcAft>
                <a:spcPct val="0"/>
              </a:spcAft>
              <a:buClr>
                <a:schemeClr val="bg1"/>
              </a:buClr>
              <a:buChar char="»"/>
              <a:defRPr sz="1269">
                <a:solidFill>
                  <a:schemeClr val="bg1"/>
                </a:solidFill>
                <a:latin typeface="IBM Plex Sans" charset="0"/>
              </a:defRPr>
            </a:lvl9pPr>
          </a:lstStyle>
          <a:p>
            <a:pPr defTabSz="914400"/>
            <a:r>
              <a:rPr lang="en-US" kern="0" dirty="0">
                <a:solidFill>
                  <a:schemeClr val="accent1"/>
                </a:solidFill>
                <a:latin typeface="IBM Plex Sans" panose="020B0503050203000203" pitchFamily="34" charset="0"/>
              </a:rPr>
              <a:t>Promote</a:t>
            </a:r>
          </a:p>
          <a:p>
            <a:pPr defTabSz="914400"/>
            <a:r>
              <a:rPr lang="en-US" sz="1000" kern="0" dirty="0"/>
              <a:t>Send invitations, promote </a:t>
            </a:r>
            <a:br>
              <a:rPr lang="en-US" sz="1000" kern="0" dirty="0"/>
            </a:br>
            <a:r>
              <a:rPr lang="en-US" sz="1000" kern="0" dirty="0"/>
              <a:t>with social media, blogs, website, Additional assets </a:t>
            </a:r>
            <a:br>
              <a:rPr lang="en-US" sz="1000" kern="0" dirty="0"/>
            </a:br>
            <a:r>
              <a:rPr lang="en-US" sz="1000" kern="0" dirty="0"/>
              <a:t>are available to help host </a:t>
            </a:r>
            <a:br>
              <a:rPr lang="en-US" sz="1000" kern="0" dirty="0"/>
            </a:br>
            <a:r>
              <a:rPr lang="en-US" sz="1000" kern="0" dirty="0"/>
              <a:t>and promote the event.</a:t>
            </a:r>
          </a:p>
          <a:p>
            <a:pPr defTabSz="914400"/>
            <a:endParaRPr lang="en-US" kern="0" dirty="0"/>
          </a:p>
        </p:txBody>
      </p:sp>
      <p:sp>
        <p:nvSpPr>
          <p:cNvPr id="28" name="Text Placeholder 23">
            <a:extLst>
              <a:ext uri="{FF2B5EF4-FFF2-40B4-BE49-F238E27FC236}">
                <a16:creationId xmlns:a16="http://schemas.microsoft.com/office/drawing/2014/main" id="{4176B244-017D-B54E-A189-87306F95C41F}"/>
              </a:ext>
            </a:extLst>
          </p:cNvPr>
          <p:cNvSpPr txBox="1">
            <a:spLocks/>
          </p:cNvSpPr>
          <p:nvPr/>
        </p:nvSpPr>
        <p:spPr>
          <a:xfrm>
            <a:off x="7553604" y="1915885"/>
            <a:ext cx="1240592" cy="1336680"/>
          </a:xfrm>
          <a:prstGeom prst="rect">
            <a:avLst/>
          </a:prstGeom>
        </p:spPr>
        <p:txBody>
          <a:bodyPr vert="horz" lIns="0" tIns="0" rIns="0" bIns="0" rtlCol="0">
            <a:noAutofit/>
          </a:bodyPr>
          <a:lstStyle>
            <a:lvl1pPr marL="0" indent="0" algn="l" rtl="0" eaLnBrk="1" fontAlgn="base" hangingPunct="1">
              <a:lnSpc>
                <a:spcPct val="100000"/>
              </a:lnSpc>
              <a:spcBef>
                <a:spcPts val="1100"/>
              </a:spcBef>
              <a:spcAft>
                <a:spcPct val="0"/>
              </a:spcAft>
              <a:buClr>
                <a:schemeClr val="tx1"/>
              </a:buClr>
              <a:buSzPct val="90000"/>
              <a:buFont typeface="IBM Plex Sans" pitchFamily="2" charset="2"/>
              <a:buNone/>
              <a:defRPr sz="1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vl2pPr marL="171452" indent="-173736" algn="l" rtl="0" eaLnBrk="1" fontAlgn="base" hangingPunct="1">
              <a:lnSpc>
                <a:spcPct val="100000"/>
              </a:lnSpc>
              <a:spcBef>
                <a:spcPts val="1100"/>
              </a:spcBef>
              <a:spcAft>
                <a:spcPct val="0"/>
              </a:spcAft>
              <a:buClr>
                <a:schemeClr val="tx1"/>
              </a:buClr>
              <a:buSzPct val="100000"/>
              <a:buFont typeface="IBM Plex Sans" charset="-120"/>
              <a:buChar char="–"/>
              <a:tabLst/>
              <a:defRPr sz="1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2pPr>
            <a:lvl3pPr marL="342905" indent="-173736" algn="l" rtl="0" eaLnBrk="1" fontAlgn="base" hangingPunct="1">
              <a:lnSpc>
                <a:spcPct val="100000"/>
              </a:lnSpc>
              <a:spcBef>
                <a:spcPts val="1100"/>
              </a:spcBef>
              <a:spcAft>
                <a:spcPct val="0"/>
              </a:spcAft>
              <a:buClr>
                <a:schemeClr val="tx1"/>
              </a:buClr>
              <a:buSzPct val="100000"/>
              <a:buFont typeface="IBM Plex Sans" panose="020B0604020202020204" pitchFamily="34" charset="0"/>
              <a:buChar char="•"/>
              <a:tabLst/>
              <a:defRPr sz="1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3pPr>
            <a:lvl4pPr marL="628658" indent="-173736" algn="l" rtl="0" eaLnBrk="1" fontAlgn="base" hangingPunct="1">
              <a:lnSpc>
                <a:spcPct val="100000"/>
              </a:lnSpc>
              <a:spcBef>
                <a:spcPts val="1100"/>
              </a:spcBef>
              <a:spcAft>
                <a:spcPct val="0"/>
              </a:spcAft>
              <a:buClr>
                <a:schemeClr val="tx1"/>
              </a:buClr>
              <a:buSzPct val="100000"/>
              <a:buFont typeface="IBM Plex Sans" charset="-120"/>
              <a:buChar char="–"/>
              <a:tabLst/>
              <a:defRPr sz="1400" b="0" i="0" baseline="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4pPr>
            <a:lvl5pPr marL="803285" indent="-173736" algn="l" rtl="0" eaLnBrk="1" fontAlgn="base" hangingPunct="1">
              <a:lnSpc>
                <a:spcPct val="100000"/>
              </a:lnSpc>
              <a:spcBef>
                <a:spcPts val="1100"/>
              </a:spcBef>
              <a:spcAft>
                <a:spcPct val="0"/>
              </a:spcAft>
              <a:buClr>
                <a:schemeClr val="tx1"/>
              </a:buClr>
              <a:buFont typeface="IBM Plex Sans" charset="-120"/>
              <a:buChar char="»"/>
              <a:tabLst/>
              <a:defRPr sz="1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5pPr>
            <a:lvl6pPr marL="1583721" indent="-129670" algn="l" rtl="0" eaLnBrk="1" fontAlgn="base" hangingPunct="1">
              <a:spcBef>
                <a:spcPct val="20000"/>
              </a:spcBef>
              <a:spcAft>
                <a:spcPct val="0"/>
              </a:spcAft>
              <a:buClr>
                <a:schemeClr val="bg1"/>
              </a:buClr>
              <a:buChar char="»"/>
              <a:defRPr sz="1269">
                <a:solidFill>
                  <a:schemeClr val="bg1"/>
                </a:solidFill>
                <a:latin typeface="IBM Plex Sans" charset="0"/>
              </a:defRPr>
            </a:lvl6pPr>
            <a:lvl7pPr marL="1946291" indent="-129670" algn="l" rtl="0" eaLnBrk="1" fontAlgn="base" hangingPunct="1">
              <a:spcBef>
                <a:spcPct val="20000"/>
              </a:spcBef>
              <a:spcAft>
                <a:spcPct val="0"/>
              </a:spcAft>
              <a:buClr>
                <a:schemeClr val="bg1"/>
              </a:buClr>
              <a:buChar char="»"/>
              <a:defRPr sz="1269">
                <a:solidFill>
                  <a:schemeClr val="bg1"/>
                </a:solidFill>
                <a:latin typeface="IBM Plex Sans" charset="0"/>
              </a:defRPr>
            </a:lvl7pPr>
            <a:lvl8pPr marL="2308860" indent="-129670" algn="l" rtl="0" eaLnBrk="1" fontAlgn="base" hangingPunct="1">
              <a:spcBef>
                <a:spcPct val="20000"/>
              </a:spcBef>
              <a:spcAft>
                <a:spcPct val="0"/>
              </a:spcAft>
              <a:buClr>
                <a:schemeClr val="bg1"/>
              </a:buClr>
              <a:buChar char="»"/>
              <a:defRPr sz="1269">
                <a:solidFill>
                  <a:schemeClr val="bg1"/>
                </a:solidFill>
                <a:latin typeface="IBM Plex Sans" charset="0"/>
              </a:defRPr>
            </a:lvl8pPr>
            <a:lvl9pPr marL="2671430" indent="-129670" algn="l" rtl="0" eaLnBrk="1" fontAlgn="base" hangingPunct="1">
              <a:spcBef>
                <a:spcPct val="20000"/>
              </a:spcBef>
              <a:spcAft>
                <a:spcPct val="0"/>
              </a:spcAft>
              <a:buClr>
                <a:schemeClr val="bg1"/>
              </a:buClr>
              <a:buChar char="»"/>
              <a:defRPr sz="1269">
                <a:solidFill>
                  <a:schemeClr val="bg1"/>
                </a:solidFill>
                <a:latin typeface="IBM Plex Sans" charset="0"/>
              </a:defRPr>
            </a:lvl9pPr>
          </a:lstStyle>
          <a:p>
            <a:pPr defTabSz="914400"/>
            <a:r>
              <a:rPr lang="en-US" kern="0" dirty="0">
                <a:solidFill>
                  <a:schemeClr val="accent1"/>
                </a:solidFill>
                <a:latin typeface="IBM Plex Sans" panose="020B0503050203000203" pitchFamily="34" charset="0"/>
              </a:rPr>
              <a:t>Progress</a:t>
            </a:r>
          </a:p>
          <a:p>
            <a:pPr defTabSz="914400"/>
            <a:r>
              <a:rPr lang="en-US" sz="1000" kern="0" dirty="0"/>
              <a:t>Confidential leads from the event.</a:t>
            </a:r>
          </a:p>
          <a:p>
            <a:pPr defTabSz="914400"/>
            <a:endParaRPr lang="en-US" kern="0" dirty="0"/>
          </a:p>
        </p:txBody>
      </p:sp>
      <p:sp>
        <p:nvSpPr>
          <p:cNvPr id="29" name="Text Placeholder 23">
            <a:extLst>
              <a:ext uri="{FF2B5EF4-FFF2-40B4-BE49-F238E27FC236}">
                <a16:creationId xmlns:a16="http://schemas.microsoft.com/office/drawing/2014/main" id="{E0BB0EB5-1091-5745-8FCB-099BF4E137F6}"/>
              </a:ext>
            </a:extLst>
          </p:cNvPr>
          <p:cNvSpPr txBox="1">
            <a:spLocks/>
          </p:cNvSpPr>
          <p:nvPr/>
        </p:nvSpPr>
        <p:spPr>
          <a:xfrm>
            <a:off x="5706298" y="1915884"/>
            <a:ext cx="1486993" cy="2579915"/>
          </a:xfrm>
          <a:prstGeom prst="rect">
            <a:avLst/>
          </a:prstGeom>
        </p:spPr>
        <p:txBody>
          <a:bodyPr vert="horz" lIns="0" tIns="0" rIns="0" bIns="0" rtlCol="0">
            <a:noAutofit/>
          </a:bodyPr>
          <a:lstStyle>
            <a:lvl1pPr marL="0" indent="0" algn="l" rtl="0" eaLnBrk="1" fontAlgn="base" hangingPunct="1">
              <a:lnSpc>
                <a:spcPct val="100000"/>
              </a:lnSpc>
              <a:spcBef>
                <a:spcPts val="1100"/>
              </a:spcBef>
              <a:spcAft>
                <a:spcPct val="0"/>
              </a:spcAft>
              <a:buClr>
                <a:schemeClr val="tx1"/>
              </a:buClr>
              <a:buSzPct val="90000"/>
              <a:buFont typeface="IBM Plex Sans" pitchFamily="2" charset="2"/>
              <a:buNone/>
              <a:defRPr sz="1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vl2pPr marL="171452" indent="-173736" algn="l" rtl="0" eaLnBrk="1" fontAlgn="base" hangingPunct="1">
              <a:lnSpc>
                <a:spcPct val="100000"/>
              </a:lnSpc>
              <a:spcBef>
                <a:spcPts val="1100"/>
              </a:spcBef>
              <a:spcAft>
                <a:spcPct val="0"/>
              </a:spcAft>
              <a:buClr>
                <a:schemeClr val="tx1"/>
              </a:buClr>
              <a:buSzPct val="100000"/>
              <a:buFont typeface="IBM Plex Sans" charset="-120"/>
              <a:buChar char="–"/>
              <a:tabLst/>
              <a:defRPr sz="1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2pPr>
            <a:lvl3pPr marL="342905" indent="-173736" algn="l" rtl="0" eaLnBrk="1" fontAlgn="base" hangingPunct="1">
              <a:lnSpc>
                <a:spcPct val="100000"/>
              </a:lnSpc>
              <a:spcBef>
                <a:spcPts val="1100"/>
              </a:spcBef>
              <a:spcAft>
                <a:spcPct val="0"/>
              </a:spcAft>
              <a:buClr>
                <a:schemeClr val="tx1"/>
              </a:buClr>
              <a:buSzPct val="100000"/>
              <a:buFont typeface="IBM Plex Sans" panose="020B0604020202020204" pitchFamily="34" charset="0"/>
              <a:buChar char="•"/>
              <a:tabLst/>
              <a:defRPr sz="1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3pPr>
            <a:lvl4pPr marL="628658" indent="-173736" algn="l" rtl="0" eaLnBrk="1" fontAlgn="base" hangingPunct="1">
              <a:lnSpc>
                <a:spcPct val="100000"/>
              </a:lnSpc>
              <a:spcBef>
                <a:spcPts val="1100"/>
              </a:spcBef>
              <a:spcAft>
                <a:spcPct val="0"/>
              </a:spcAft>
              <a:buClr>
                <a:schemeClr val="tx1"/>
              </a:buClr>
              <a:buSzPct val="100000"/>
              <a:buFont typeface="IBM Plex Sans" charset="-120"/>
              <a:buChar char="–"/>
              <a:tabLst/>
              <a:defRPr sz="1400" b="0" i="0" baseline="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4pPr>
            <a:lvl5pPr marL="803285" indent="-173736" algn="l" rtl="0" eaLnBrk="1" fontAlgn="base" hangingPunct="1">
              <a:lnSpc>
                <a:spcPct val="100000"/>
              </a:lnSpc>
              <a:spcBef>
                <a:spcPts val="1100"/>
              </a:spcBef>
              <a:spcAft>
                <a:spcPct val="0"/>
              </a:spcAft>
              <a:buClr>
                <a:schemeClr val="tx1"/>
              </a:buClr>
              <a:buFont typeface="IBM Plex Sans" charset="-120"/>
              <a:buChar char="»"/>
              <a:tabLst/>
              <a:defRPr sz="1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5pPr>
            <a:lvl6pPr marL="1583721" indent="-129670" algn="l" rtl="0" eaLnBrk="1" fontAlgn="base" hangingPunct="1">
              <a:spcBef>
                <a:spcPct val="20000"/>
              </a:spcBef>
              <a:spcAft>
                <a:spcPct val="0"/>
              </a:spcAft>
              <a:buClr>
                <a:schemeClr val="bg1"/>
              </a:buClr>
              <a:buChar char="»"/>
              <a:defRPr sz="1269">
                <a:solidFill>
                  <a:schemeClr val="bg1"/>
                </a:solidFill>
                <a:latin typeface="IBM Plex Sans" charset="0"/>
              </a:defRPr>
            </a:lvl6pPr>
            <a:lvl7pPr marL="1946291" indent="-129670" algn="l" rtl="0" eaLnBrk="1" fontAlgn="base" hangingPunct="1">
              <a:spcBef>
                <a:spcPct val="20000"/>
              </a:spcBef>
              <a:spcAft>
                <a:spcPct val="0"/>
              </a:spcAft>
              <a:buClr>
                <a:schemeClr val="bg1"/>
              </a:buClr>
              <a:buChar char="»"/>
              <a:defRPr sz="1269">
                <a:solidFill>
                  <a:schemeClr val="bg1"/>
                </a:solidFill>
                <a:latin typeface="IBM Plex Sans" charset="0"/>
              </a:defRPr>
            </a:lvl7pPr>
            <a:lvl8pPr marL="2308860" indent="-129670" algn="l" rtl="0" eaLnBrk="1" fontAlgn="base" hangingPunct="1">
              <a:spcBef>
                <a:spcPct val="20000"/>
              </a:spcBef>
              <a:spcAft>
                <a:spcPct val="0"/>
              </a:spcAft>
              <a:buClr>
                <a:schemeClr val="bg1"/>
              </a:buClr>
              <a:buChar char="»"/>
              <a:defRPr sz="1269">
                <a:solidFill>
                  <a:schemeClr val="bg1"/>
                </a:solidFill>
                <a:latin typeface="IBM Plex Sans" charset="0"/>
              </a:defRPr>
            </a:lvl8pPr>
            <a:lvl9pPr marL="2671430" indent="-129670" algn="l" rtl="0" eaLnBrk="1" fontAlgn="base" hangingPunct="1">
              <a:spcBef>
                <a:spcPct val="20000"/>
              </a:spcBef>
              <a:spcAft>
                <a:spcPct val="0"/>
              </a:spcAft>
              <a:buClr>
                <a:schemeClr val="bg1"/>
              </a:buClr>
              <a:buChar char="»"/>
              <a:defRPr sz="1269">
                <a:solidFill>
                  <a:schemeClr val="bg1"/>
                </a:solidFill>
                <a:latin typeface="IBM Plex Sans" charset="0"/>
              </a:defRPr>
            </a:lvl9pPr>
          </a:lstStyle>
          <a:p>
            <a:pPr defTabSz="914400"/>
            <a:r>
              <a:rPr lang="en-US" kern="0" dirty="0">
                <a:solidFill>
                  <a:schemeClr val="accent1"/>
                </a:solidFill>
                <a:latin typeface="IBM Plex Sans" panose="020B0503050203000203" pitchFamily="34" charset="0"/>
              </a:rPr>
              <a:t>Registration</a:t>
            </a:r>
          </a:p>
          <a:p>
            <a:pPr defTabSz="914400"/>
            <a:r>
              <a:rPr lang="en-US" sz="1000" kern="0" dirty="0"/>
              <a:t>Leads go directly to the </a:t>
            </a:r>
            <a:br>
              <a:rPr lang="en-US" sz="1000" kern="0" dirty="0"/>
            </a:br>
            <a:r>
              <a:rPr lang="en-US" sz="1000" kern="0" dirty="0"/>
              <a:t>Business Partner account </a:t>
            </a:r>
            <a:br>
              <a:rPr lang="en-US" sz="1000" kern="0" dirty="0"/>
            </a:br>
            <a:r>
              <a:rPr lang="en-US" sz="1000" kern="0" dirty="0"/>
              <a:t>in My Digital Marketing.</a:t>
            </a:r>
          </a:p>
          <a:p>
            <a:pPr defTabSz="914400"/>
            <a:endParaRPr lang="en-US" kern="0" dirty="0"/>
          </a:p>
        </p:txBody>
      </p:sp>
      <p:cxnSp>
        <p:nvCxnSpPr>
          <p:cNvPr id="31" name="Straight Arrow Connector 30">
            <a:extLst>
              <a:ext uri="{FF2B5EF4-FFF2-40B4-BE49-F238E27FC236}">
                <a16:creationId xmlns:a16="http://schemas.microsoft.com/office/drawing/2014/main" id="{32D65799-2970-F94E-9B41-9DF26428D782}"/>
              </a:ext>
            </a:extLst>
          </p:cNvPr>
          <p:cNvCxnSpPr>
            <a:cxnSpLocks/>
            <a:stCxn id="23" idx="0"/>
          </p:cNvCxnSpPr>
          <p:nvPr/>
        </p:nvCxnSpPr>
        <p:spPr bwMode="auto">
          <a:xfrm>
            <a:off x="989293" y="1915886"/>
            <a:ext cx="665336" cy="104503"/>
          </a:xfrm>
          <a:prstGeom prst="straightConnector1">
            <a:avLst/>
          </a:prstGeom>
          <a:ln w="19050">
            <a:solidFill>
              <a:schemeClr val="bg1"/>
            </a:solidFill>
            <a:headEnd type="none" w="med" len="med"/>
            <a:tailEnd type="triangle"/>
          </a:ln>
          <a:effectLst/>
        </p:spPr>
        <p:style>
          <a:lnRef idx="1">
            <a:schemeClr val="dk1"/>
          </a:lnRef>
          <a:fillRef idx="0">
            <a:schemeClr val="dk1"/>
          </a:fillRef>
          <a:effectRef idx="0">
            <a:schemeClr val="dk1"/>
          </a:effectRef>
          <a:fontRef idx="minor">
            <a:schemeClr val="tx1"/>
          </a:fontRef>
        </p:style>
      </p:cxnSp>
      <p:cxnSp>
        <p:nvCxnSpPr>
          <p:cNvPr id="33" name="Straight Arrow Connector 32">
            <a:extLst>
              <a:ext uri="{FF2B5EF4-FFF2-40B4-BE49-F238E27FC236}">
                <a16:creationId xmlns:a16="http://schemas.microsoft.com/office/drawing/2014/main" id="{895A4C79-C62C-254F-B8A7-EEB1F4BD44D4}"/>
              </a:ext>
            </a:extLst>
          </p:cNvPr>
          <p:cNvCxnSpPr/>
          <p:nvPr/>
        </p:nvCxnSpPr>
        <p:spPr bwMode="auto">
          <a:xfrm>
            <a:off x="1025217" y="2020389"/>
            <a:ext cx="516201" cy="0"/>
          </a:xfrm>
          <a:prstGeom prst="straightConnector1">
            <a:avLst/>
          </a:prstGeom>
          <a:ln w="0">
            <a:solidFill>
              <a:schemeClr val="bg2"/>
            </a:solidFill>
            <a:headEnd type="none" w="med" len="med"/>
            <a:tailEnd type="triangle"/>
          </a:ln>
          <a:effectLst/>
        </p:spPr>
        <p:style>
          <a:lnRef idx="1">
            <a:schemeClr val="dk1"/>
          </a:lnRef>
          <a:fillRef idx="0">
            <a:schemeClr val="dk1"/>
          </a:fillRef>
          <a:effectRef idx="0">
            <a:schemeClr val="dk1"/>
          </a:effectRef>
          <a:fontRef idx="minor">
            <a:schemeClr val="tx1"/>
          </a:fontRef>
        </p:style>
      </p:cxnSp>
      <p:cxnSp>
        <p:nvCxnSpPr>
          <p:cNvPr id="34" name="Straight Arrow Connector 33">
            <a:extLst>
              <a:ext uri="{FF2B5EF4-FFF2-40B4-BE49-F238E27FC236}">
                <a16:creationId xmlns:a16="http://schemas.microsoft.com/office/drawing/2014/main" id="{9B1E0104-9846-7B4F-B3A7-F891FC70D4DC}"/>
              </a:ext>
            </a:extLst>
          </p:cNvPr>
          <p:cNvCxnSpPr/>
          <p:nvPr/>
        </p:nvCxnSpPr>
        <p:spPr bwMode="auto">
          <a:xfrm>
            <a:off x="3019480" y="2020389"/>
            <a:ext cx="516201" cy="0"/>
          </a:xfrm>
          <a:prstGeom prst="straightConnector1">
            <a:avLst/>
          </a:prstGeom>
          <a:ln w="0">
            <a:solidFill>
              <a:schemeClr val="bg2"/>
            </a:solidFill>
            <a:headEnd type="none" w="med" len="med"/>
            <a:tailEnd type="triangle"/>
          </a:ln>
          <a:effectLst/>
        </p:spPr>
        <p:style>
          <a:lnRef idx="1">
            <a:schemeClr val="dk1"/>
          </a:lnRef>
          <a:fillRef idx="0">
            <a:schemeClr val="dk1"/>
          </a:fillRef>
          <a:effectRef idx="0">
            <a:schemeClr val="dk1"/>
          </a:effectRef>
          <a:fontRef idx="minor">
            <a:schemeClr val="tx1"/>
          </a:fontRef>
        </p:style>
      </p:cxnSp>
      <p:cxnSp>
        <p:nvCxnSpPr>
          <p:cNvPr id="35" name="Straight Arrow Connector 34">
            <a:extLst>
              <a:ext uri="{FF2B5EF4-FFF2-40B4-BE49-F238E27FC236}">
                <a16:creationId xmlns:a16="http://schemas.microsoft.com/office/drawing/2014/main" id="{DD3E6516-0273-2049-B27F-15659E10AEB3}"/>
              </a:ext>
            </a:extLst>
          </p:cNvPr>
          <p:cNvCxnSpPr/>
          <p:nvPr/>
        </p:nvCxnSpPr>
        <p:spPr bwMode="auto">
          <a:xfrm>
            <a:off x="4848280" y="2020389"/>
            <a:ext cx="516201" cy="0"/>
          </a:xfrm>
          <a:prstGeom prst="straightConnector1">
            <a:avLst/>
          </a:prstGeom>
          <a:ln w="0">
            <a:solidFill>
              <a:schemeClr val="bg2"/>
            </a:solidFill>
            <a:headEnd type="none" w="med" len="med"/>
            <a:tailEnd type="triangle"/>
          </a:ln>
          <a:effectLst/>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29A1DEE3-FA62-834B-BB0E-05104CC1EE1C}"/>
              </a:ext>
            </a:extLst>
          </p:cNvPr>
          <p:cNvCxnSpPr/>
          <p:nvPr/>
        </p:nvCxnSpPr>
        <p:spPr bwMode="auto">
          <a:xfrm>
            <a:off x="6868669" y="2020389"/>
            <a:ext cx="516201" cy="0"/>
          </a:xfrm>
          <a:prstGeom prst="straightConnector1">
            <a:avLst/>
          </a:prstGeom>
          <a:ln w="0">
            <a:solidFill>
              <a:schemeClr val="bg2"/>
            </a:solidFill>
            <a:headEnd type="none" w="med" len="med"/>
            <a:tailEnd type="triangle"/>
          </a:ln>
          <a:effectLst/>
        </p:spPr>
        <p:style>
          <a:lnRef idx="1">
            <a:schemeClr val="dk1"/>
          </a:lnRef>
          <a:fillRef idx="0">
            <a:schemeClr val="dk1"/>
          </a:fillRef>
          <a:effectRef idx="0">
            <a:schemeClr val="dk1"/>
          </a:effectRef>
          <a:fontRef idx="minor">
            <a:schemeClr val="tx1"/>
          </a:fontRef>
        </p:style>
      </p:cxnSp>
      <p:pic>
        <p:nvPicPr>
          <p:cNvPr id="37" name="Picture 36">
            <a:extLst>
              <a:ext uri="{FF2B5EF4-FFF2-40B4-BE49-F238E27FC236}">
                <a16:creationId xmlns:a16="http://schemas.microsoft.com/office/drawing/2014/main" id="{C61A80E6-D89C-C34C-994C-6675287585BF}"/>
              </a:ext>
            </a:extLst>
          </p:cNvPr>
          <p:cNvPicPr>
            <a:picLocks noChangeAspect="1"/>
          </p:cNvPicPr>
          <p:nvPr/>
        </p:nvPicPr>
        <p:blipFill>
          <a:blip r:embed="rId2"/>
          <a:stretch>
            <a:fillRect/>
          </a:stretch>
        </p:blipFill>
        <p:spPr>
          <a:xfrm>
            <a:off x="3886198" y="1297940"/>
            <a:ext cx="393700" cy="393700"/>
          </a:xfrm>
          <a:prstGeom prst="rect">
            <a:avLst/>
          </a:prstGeom>
        </p:spPr>
      </p:pic>
      <p:pic>
        <p:nvPicPr>
          <p:cNvPr id="38" name="Picture 37">
            <a:extLst>
              <a:ext uri="{FF2B5EF4-FFF2-40B4-BE49-F238E27FC236}">
                <a16:creationId xmlns:a16="http://schemas.microsoft.com/office/drawing/2014/main" id="{A8A29F58-7428-214B-8170-26479821FE38}"/>
              </a:ext>
            </a:extLst>
          </p:cNvPr>
          <p:cNvPicPr>
            <a:picLocks noChangeAspect="1"/>
          </p:cNvPicPr>
          <p:nvPr/>
        </p:nvPicPr>
        <p:blipFill>
          <a:blip r:embed="rId3"/>
          <a:stretch>
            <a:fillRect/>
          </a:stretch>
        </p:blipFill>
        <p:spPr>
          <a:xfrm>
            <a:off x="7491991" y="1297940"/>
            <a:ext cx="393700" cy="393700"/>
          </a:xfrm>
          <a:prstGeom prst="rect">
            <a:avLst/>
          </a:prstGeom>
        </p:spPr>
      </p:pic>
      <p:pic>
        <p:nvPicPr>
          <p:cNvPr id="39" name="Picture 38">
            <a:extLst>
              <a:ext uri="{FF2B5EF4-FFF2-40B4-BE49-F238E27FC236}">
                <a16:creationId xmlns:a16="http://schemas.microsoft.com/office/drawing/2014/main" id="{53B0E4B7-6C2E-DA48-9B7D-7ED5ADE2EB9F}"/>
              </a:ext>
            </a:extLst>
          </p:cNvPr>
          <p:cNvPicPr>
            <a:picLocks noChangeAspect="1"/>
          </p:cNvPicPr>
          <p:nvPr/>
        </p:nvPicPr>
        <p:blipFill>
          <a:blip r:embed="rId4"/>
          <a:stretch>
            <a:fillRect/>
          </a:stretch>
        </p:blipFill>
        <p:spPr>
          <a:xfrm>
            <a:off x="5702131" y="1300661"/>
            <a:ext cx="317500" cy="393700"/>
          </a:xfrm>
          <a:prstGeom prst="rect">
            <a:avLst/>
          </a:prstGeom>
        </p:spPr>
      </p:pic>
      <p:pic>
        <p:nvPicPr>
          <p:cNvPr id="40" name="Picture 39">
            <a:extLst>
              <a:ext uri="{FF2B5EF4-FFF2-40B4-BE49-F238E27FC236}">
                <a16:creationId xmlns:a16="http://schemas.microsoft.com/office/drawing/2014/main" id="{839CA8A4-B30F-C74B-867B-19948E0AD4D8}"/>
              </a:ext>
            </a:extLst>
          </p:cNvPr>
          <p:cNvPicPr>
            <a:picLocks noChangeAspect="1"/>
          </p:cNvPicPr>
          <p:nvPr/>
        </p:nvPicPr>
        <p:blipFill>
          <a:blip r:embed="rId5"/>
          <a:stretch>
            <a:fillRect/>
          </a:stretch>
        </p:blipFill>
        <p:spPr>
          <a:xfrm>
            <a:off x="210312" y="1283062"/>
            <a:ext cx="393700" cy="355600"/>
          </a:xfrm>
          <a:prstGeom prst="rect">
            <a:avLst/>
          </a:prstGeom>
        </p:spPr>
      </p:pic>
      <p:pic>
        <p:nvPicPr>
          <p:cNvPr id="41" name="Picture 40">
            <a:extLst>
              <a:ext uri="{FF2B5EF4-FFF2-40B4-BE49-F238E27FC236}">
                <a16:creationId xmlns:a16="http://schemas.microsoft.com/office/drawing/2014/main" id="{F7820EA4-70A0-5947-B10B-FF35F495D280}"/>
              </a:ext>
            </a:extLst>
          </p:cNvPr>
          <p:cNvPicPr>
            <a:picLocks noChangeAspect="1"/>
          </p:cNvPicPr>
          <p:nvPr/>
        </p:nvPicPr>
        <p:blipFill>
          <a:blip r:embed="rId6"/>
          <a:stretch>
            <a:fillRect/>
          </a:stretch>
        </p:blipFill>
        <p:spPr>
          <a:xfrm>
            <a:off x="2076372" y="1272721"/>
            <a:ext cx="381000" cy="393700"/>
          </a:xfrm>
          <a:prstGeom prst="rect">
            <a:avLst/>
          </a:prstGeom>
        </p:spPr>
      </p:pic>
    </p:spTree>
    <p:extLst>
      <p:ext uri="{BB962C8B-B14F-4D97-AF65-F5344CB8AC3E}">
        <p14:creationId xmlns:p14="http://schemas.microsoft.com/office/powerpoint/2010/main" val="21730744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2C9C369-31A7-3240-A810-35A774216461}"/>
              </a:ext>
            </a:extLst>
          </p:cNvPr>
          <p:cNvSpPr>
            <a:spLocks noGrp="1"/>
          </p:cNvSpPr>
          <p:nvPr>
            <p:ph type="title"/>
          </p:nvPr>
        </p:nvSpPr>
        <p:spPr>
          <a:xfrm>
            <a:off x="210312" y="201168"/>
            <a:ext cx="2982780" cy="804672"/>
          </a:xfrm>
        </p:spPr>
        <p:txBody>
          <a:bodyPr/>
          <a:lstStyle/>
          <a:p>
            <a:r>
              <a:rPr lang="en-US" dirty="0"/>
              <a:t>Key tasks to complete in the next 60 days</a:t>
            </a:r>
          </a:p>
        </p:txBody>
      </p:sp>
      <p:sp>
        <p:nvSpPr>
          <p:cNvPr id="5" name="Footer Placeholder 4">
            <a:extLst>
              <a:ext uri="{FF2B5EF4-FFF2-40B4-BE49-F238E27FC236}">
                <a16:creationId xmlns:a16="http://schemas.microsoft.com/office/drawing/2014/main" id="{4B5184EB-5804-0E44-B221-4CE189DFB181}"/>
              </a:ext>
            </a:extLst>
          </p:cNvPr>
          <p:cNvSpPr>
            <a:spLocks noGrp="1"/>
          </p:cNvSpPr>
          <p:nvPr>
            <p:ph type="ftr" sz="quarter" idx="10"/>
          </p:nvPr>
        </p:nvSpPr>
        <p:spPr/>
        <p:txBody>
          <a:bodyPr/>
          <a:lstStyle/>
          <a:p>
            <a:r>
              <a:rPr lang="en-US"/>
              <a:t>© 2022 IBM Corporation</a:t>
            </a:r>
            <a:endParaRPr lang="en-US" dirty="0"/>
          </a:p>
        </p:txBody>
      </p:sp>
      <p:sp>
        <p:nvSpPr>
          <p:cNvPr id="6" name="Slide Number Placeholder 5">
            <a:extLst>
              <a:ext uri="{FF2B5EF4-FFF2-40B4-BE49-F238E27FC236}">
                <a16:creationId xmlns:a16="http://schemas.microsoft.com/office/drawing/2014/main" id="{48CF1D18-F439-EB4F-A59F-0DE8B39A8F46}"/>
              </a:ext>
            </a:extLst>
          </p:cNvPr>
          <p:cNvSpPr>
            <a:spLocks noGrp="1"/>
          </p:cNvSpPr>
          <p:nvPr>
            <p:ph type="sldNum" sz="quarter" idx="11"/>
          </p:nvPr>
        </p:nvSpPr>
        <p:spPr/>
        <p:txBody>
          <a:bodyPr/>
          <a:lstStyle/>
          <a:p>
            <a:fld id="{59395FB3-9C97-154F-86B2-7E381B951268}" type="slidenum">
              <a:rPr lang="en-US" smtClean="0"/>
              <a:pPr/>
              <a:t>14</a:t>
            </a:fld>
            <a:endParaRPr lang="en-US" dirty="0"/>
          </a:p>
        </p:txBody>
      </p:sp>
      <p:sp>
        <p:nvSpPr>
          <p:cNvPr id="23" name="Rectangle 22">
            <a:extLst>
              <a:ext uri="{FF2B5EF4-FFF2-40B4-BE49-F238E27FC236}">
                <a16:creationId xmlns:a16="http://schemas.microsoft.com/office/drawing/2014/main" id="{740883B8-1182-B84A-8B2A-81A36AB4F162}"/>
              </a:ext>
            </a:extLst>
          </p:cNvPr>
          <p:cNvSpPr/>
          <p:nvPr/>
        </p:nvSpPr>
        <p:spPr bwMode="auto">
          <a:xfrm>
            <a:off x="2515036" y="1284127"/>
            <a:ext cx="3189078" cy="222250"/>
          </a:xfrm>
          <a:prstGeom prst="rect">
            <a:avLst/>
          </a:prstGeom>
          <a:solidFill>
            <a:srgbClr val="BEBEBE"/>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400" b="0" i="0" u="none" strike="noStrike" cap="none" normalizeH="0" baseline="0" dirty="0">
              <a:ln>
                <a:noFill/>
              </a:ln>
              <a:solidFill>
                <a:schemeClr val="bg1"/>
              </a:solidFill>
              <a:effectLst/>
              <a:latin typeface="+mn-lt"/>
            </a:endParaRPr>
          </a:p>
        </p:txBody>
      </p:sp>
      <p:sp>
        <p:nvSpPr>
          <p:cNvPr id="24" name="Rectangle 23">
            <a:extLst>
              <a:ext uri="{FF2B5EF4-FFF2-40B4-BE49-F238E27FC236}">
                <a16:creationId xmlns:a16="http://schemas.microsoft.com/office/drawing/2014/main" id="{9555F59B-A4CA-5B42-9BBF-EFEAB3586269}"/>
              </a:ext>
            </a:extLst>
          </p:cNvPr>
          <p:cNvSpPr/>
          <p:nvPr/>
        </p:nvSpPr>
        <p:spPr bwMode="auto">
          <a:xfrm>
            <a:off x="171450" y="1284127"/>
            <a:ext cx="2343150" cy="222250"/>
          </a:xfrm>
          <a:prstGeom prst="rect">
            <a:avLst/>
          </a:prstGeom>
          <a:solidFill>
            <a:schemeClr val="tx1"/>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400" b="0" i="0" u="none" strike="noStrike" cap="none" normalizeH="0" baseline="0" dirty="0">
              <a:ln>
                <a:noFill/>
              </a:ln>
              <a:solidFill>
                <a:schemeClr val="bg1"/>
              </a:solidFill>
              <a:effectLst/>
              <a:latin typeface="+mn-lt"/>
            </a:endParaRPr>
          </a:p>
        </p:txBody>
      </p:sp>
      <p:sp>
        <p:nvSpPr>
          <p:cNvPr id="25" name="Rectangle 24">
            <a:extLst>
              <a:ext uri="{FF2B5EF4-FFF2-40B4-BE49-F238E27FC236}">
                <a16:creationId xmlns:a16="http://schemas.microsoft.com/office/drawing/2014/main" id="{F88467D4-8A61-7848-8779-ED96FA014EB1}"/>
              </a:ext>
            </a:extLst>
          </p:cNvPr>
          <p:cNvSpPr/>
          <p:nvPr/>
        </p:nvSpPr>
        <p:spPr bwMode="auto">
          <a:xfrm>
            <a:off x="5704114" y="1284127"/>
            <a:ext cx="3202510" cy="222250"/>
          </a:xfrm>
          <a:prstGeom prst="rect">
            <a:avLst/>
          </a:prstGeom>
          <a:solidFill>
            <a:srgbClr val="DCDCDC"/>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400" b="0" i="0" u="none" strike="noStrike" cap="none" normalizeH="0" baseline="0" dirty="0">
              <a:ln>
                <a:noFill/>
              </a:ln>
              <a:solidFill>
                <a:schemeClr val="bg1"/>
              </a:solidFill>
              <a:effectLst/>
              <a:latin typeface="+mn-lt"/>
            </a:endParaRPr>
          </a:p>
        </p:txBody>
      </p:sp>
      <p:grpSp>
        <p:nvGrpSpPr>
          <p:cNvPr id="14" name="Group 13">
            <a:extLst>
              <a:ext uri="{FF2B5EF4-FFF2-40B4-BE49-F238E27FC236}">
                <a16:creationId xmlns:a16="http://schemas.microsoft.com/office/drawing/2014/main" id="{47B6A963-A985-E743-8D56-5F138EFBB18B}"/>
              </a:ext>
            </a:extLst>
          </p:cNvPr>
          <p:cNvGrpSpPr/>
          <p:nvPr/>
        </p:nvGrpSpPr>
        <p:grpSpPr>
          <a:xfrm>
            <a:off x="228600" y="1614327"/>
            <a:ext cx="3405318" cy="923330"/>
            <a:chOff x="228600" y="1614327"/>
            <a:chExt cx="3405318" cy="923330"/>
          </a:xfrm>
        </p:grpSpPr>
        <p:sp>
          <p:nvSpPr>
            <p:cNvPr id="26" name="Text Placeholder 1">
              <a:extLst>
                <a:ext uri="{FF2B5EF4-FFF2-40B4-BE49-F238E27FC236}">
                  <a16:creationId xmlns:a16="http://schemas.microsoft.com/office/drawing/2014/main" id="{DDC19263-B848-DF48-AD57-9D96A6F4FB01}"/>
                </a:ext>
              </a:extLst>
            </p:cNvPr>
            <p:cNvSpPr txBox="1">
              <a:spLocks/>
            </p:cNvSpPr>
            <p:nvPr/>
          </p:nvSpPr>
          <p:spPr>
            <a:xfrm>
              <a:off x="228600" y="1614327"/>
              <a:ext cx="2506165" cy="923330"/>
            </a:xfrm>
            <a:prstGeom prst="rect">
              <a:avLst/>
            </a:prstGeom>
          </p:spPr>
          <p:txBody>
            <a:bodyPr vert="horz" wrap="square" lIns="0" tIns="0" rIns="0" bIns="0" rtlCol="0" anchor="t">
              <a:spAutoFit/>
            </a:bodyPr>
            <a:lstStyle>
              <a:lvl1pPr marL="0" indent="0" algn="l" rtl="0" eaLnBrk="1" fontAlgn="base" hangingPunct="1">
                <a:lnSpc>
                  <a:spcPct val="100000"/>
                </a:lnSpc>
                <a:spcBef>
                  <a:spcPts val="1100"/>
                </a:spcBef>
                <a:spcAft>
                  <a:spcPct val="0"/>
                </a:spcAft>
                <a:buClr>
                  <a:schemeClr val="tx1"/>
                </a:buClr>
                <a:buSzPct val="90000"/>
                <a:buFont typeface="Wingdings" pitchFamily="2" charset="2"/>
                <a:buNone/>
                <a:defRPr sz="1400">
                  <a:solidFill>
                    <a:schemeClr val="tx1"/>
                  </a:solidFill>
                  <a:latin typeface="+mn-lt"/>
                  <a:ea typeface="IBM Plex Sans" charset="0"/>
                  <a:cs typeface="IBM Plex Sans" charset="0"/>
                </a:defRPr>
              </a:lvl1pPr>
              <a:lvl2pPr marL="171452" indent="-173736" algn="l" rtl="0" eaLnBrk="1" fontAlgn="base" hangingPunct="1">
                <a:lnSpc>
                  <a:spcPct val="100000"/>
                </a:lnSpc>
                <a:spcBef>
                  <a:spcPts val="1100"/>
                </a:spcBef>
                <a:spcAft>
                  <a:spcPct val="0"/>
                </a:spcAft>
                <a:buClr>
                  <a:schemeClr val="tx1"/>
                </a:buClr>
                <a:buSzPct val="100000"/>
                <a:buFont typeface=".AppleSystemUIFont" charset="-120"/>
                <a:buChar char="–"/>
                <a:tabLst/>
                <a:defRPr sz="1400">
                  <a:solidFill>
                    <a:schemeClr val="tx1"/>
                  </a:solidFill>
                  <a:latin typeface="+mn-lt"/>
                  <a:ea typeface="IBM Plex Sans" charset="0"/>
                  <a:cs typeface="IBM Plex Sans" charset="0"/>
                </a:defRPr>
              </a:lvl2pPr>
              <a:lvl3pPr marL="342905" indent="-173736" algn="l" rtl="0" eaLnBrk="1" fontAlgn="base" hangingPunct="1">
                <a:lnSpc>
                  <a:spcPct val="100000"/>
                </a:lnSpc>
                <a:spcBef>
                  <a:spcPts val="1100"/>
                </a:spcBef>
                <a:spcAft>
                  <a:spcPct val="0"/>
                </a:spcAft>
                <a:buClr>
                  <a:schemeClr val="tx1"/>
                </a:buClr>
                <a:buSzPct val="100000"/>
                <a:buFont typeface="Arial" panose="020B0604020202020204" pitchFamily="34" charset="0"/>
                <a:buChar char="•"/>
                <a:tabLst/>
                <a:defRPr sz="1400">
                  <a:solidFill>
                    <a:schemeClr val="tx1"/>
                  </a:solidFill>
                  <a:latin typeface="+mn-lt"/>
                  <a:ea typeface="IBM Plex Sans" charset="0"/>
                  <a:cs typeface="IBM Plex Sans" charset="0"/>
                </a:defRPr>
              </a:lvl3pPr>
              <a:lvl4pPr marL="628658" indent="-173736" algn="l" rtl="0" eaLnBrk="1" fontAlgn="base" hangingPunct="1">
                <a:lnSpc>
                  <a:spcPct val="100000"/>
                </a:lnSpc>
                <a:spcBef>
                  <a:spcPts val="1100"/>
                </a:spcBef>
                <a:spcAft>
                  <a:spcPct val="0"/>
                </a:spcAft>
                <a:buClr>
                  <a:schemeClr val="tx1"/>
                </a:buClr>
                <a:buSzPct val="100000"/>
                <a:buFont typeface=".AppleSystemUIFont" charset="-120"/>
                <a:buChar char="–"/>
                <a:tabLst/>
                <a:defRPr sz="1400" baseline="0">
                  <a:solidFill>
                    <a:schemeClr val="tx1"/>
                  </a:solidFill>
                  <a:latin typeface="+mn-lt"/>
                  <a:ea typeface="IBM Plex Sans" charset="0"/>
                  <a:cs typeface="IBM Plex Sans" charset="0"/>
                </a:defRPr>
              </a:lvl4pPr>
              <a:lvl5pPr marL="803285" indent="-173736" algn="l" rtl="0" eaLnBrk="1" fontAlgn="base" hangingPunct="1">
                <a:lnSpc>
                  <a:spcPct val="100000"/>
                </a:lnSpc>
                <a:spcBef>
                  <a:spcPts val="1100"/>
                </a:spcBef>
                <a:spcAft>
                  <a:spcPct val="0"/>
                </a:spcAft>
                <a:buClr>
                  <a:schemeClr val="tx1"/>
                </a:buClr>
                <a:buFont typeface=".AppleSystemUIFont" charset="-120"/>
                <a:buChar char="»"/>
                <a:tabLst/>
                <a:defRPr sz="1400">
                  <a:solidFill>
                    <a:schemeClr val="tx1"/>
                  </a:solidFill>
                  <a:latin typeface="+mn-lt"/>
                  <a:ea typeface="IBM Plex Sans" charset="0"/>
                  <a:cs typeface="IBM Plex Sans" charset="0"/>
                </a:defRPr>
              </a:lvl5pPr>
              <a:lvl6pPr marL="1583721" indent="-129670" algn="l" rtl="0" eaLnBrk="1" fontAlgn="base" hangingPunct="1">
                <a:spcBef>
                  <a:spcPct val="20000"/>
                </a:spcBef>
                <a:spcAft>
                  <a:spcPct val="0"/>
                </a:spcAft>
                <a:buClr>
                  <a:schemeClr val="bg1"/>
                </a:buClr>
                <a:buChar char="»"/>
                <a:defRPr sz="1269">
                  <a:solidFill>
                    <a:schemeClr val="bg1"/>
                  </a:solidFill>
                  <a:latin typeface="Arial" charset="0"/>
                </a:defRPr>
              </a:lvl6pPr>
              <a:lvl7pPr marL="1946291" indent="-129670" algn="l" rtl="0" eaLnBrk="1" fontAlgn="base" hangingPunct="1">
                <a:spcBef>
                  <a:spcPct val="20000"/>
                </a:spcBef>
                <a:spcAft>
                  <a:spcPct val="0"/>
                </a:spcAft>
                <a:buClr>
                  <a:schemeClr val="bg1"/>
                </a:buClr>
                <a:buChar char="»"/>
                <a:defRPr sz="1269">
                  <a:solidFill>
                    <a:schemeClr val="bg1"/>
                  </a:solidFill>
                  <a:latin typeface="Arial" charset="0"/>
                </a:defRPr>
              </a:lvl7pPr>
              <a:lvl8pPr marL="2308860" indent="-129670" algn="l" rtl="0" eaLnBrk="1" fontAlgn="base" hangingPunct="1">
                <a:spcBef>
                  <a:spcPct val="20000"/>
                </a:spcBef>
                <a:spcAft>
                  <a:spcPct val="0"/>
                </a:spcAft>
                <a:buClr>
                  <a:schemeClr val="bg1"/>
                </a:buClr>
                <a:buChar char="»"/>
                <a:defRPr sz="1269">
                  <a:solidFill>
                    <a:schemeClr val="bg1"/>
                  </a:solidFill>
                  <a:latin typeface="Arial" charset="0"/>
                </a:defRPr>
              </a:lvl8pPr>
              <a:lvl9pPr marL="2671430" indent="-129670" algn="l" rtl="0" eaLnBrk="1" fontAlgn="base" hangingPunct="1">
                <a:spcBef>
                  <a:spcPct val="20000"/>
                </a:spcBef>
                <a:spcAft>
                  <a:spcPct val="0"/>
                </a:spcAft>
                <a:buClr>
                  <a:schemeClr val="bg1"/>
                </a:buClr>
                <a:buChar char="»"/>
                <a:defRPr sz="1269">
                  <a:solidFill>
                    <a:schemeClr val="bg1"/>
                  </a:solidFill>
                  <a:latin typeface="Arial" charset="0"/>
                </a:defRPr>
              </a:lvl9pPr>
            </a:lstStyle>
            <a:p>
              <a:pPr defTabSz="914400"/>
              <a:r>
                <a:rPr lang="en-US" sz="1000" b="1" dirty="0">
                  <a:solidFill>
                    <a:schemeClr val="accent1"/>
                  </a:solidFill>
                  <a:sym typeface="Arial"/>
                </a:rPr>
                <a:t>Plan</a:t>
              </a:r>
            </a:p>
            <a:p>
              <a:pPr marL="100584" indent="-100584" defTabSz="914400">
                <a:spcBef>
                  <a:spcPts val="0"/>
                </a:spcBef>
                <a:buFont typeface="System Font Regular"/>
                <a:buChar char="–"/>
              </a:pPr>
              <a:r>
                <a:rPr lang="en-US" sz="1000" dirty="0">
                  <a:latin typeface="IBM Plex Sans Light" panose="020B0403050203000203" pitchFamily="34" charset="0"/>
                  <a:sym typeface="Arial"/>
                </a:rPr>
                <a:t>Register and set-up My Digital Marketing</a:t>
              </a:r>
            </a:p>
            <a:p>
              <a:pPr marL="100584" indent="-100584" defTabSz="914400">
                <a:spcBef>
                  <a:spcPts val="0"/>
                </a:spcBef>
                <a:buFont typeface="System Font Regular"/>
                <a:buChar char="–"/>
              </a:pPr>
              <a:r>
                <a:rPr lang="en-US" sz="1000" dirty="0">
                  <a:latin typeface="IBM Plex Sans Light" panose="020B0403050203000203" pitchFamily="34" charset="0"/>
                  <a:sym typeface="Arial"/>
                </a:rPr>
                <a:t>Connect with IBM or VAD</a:t>
              </a:r>
            </a:p>
            <a:p>
              <a:pPr marL="100584" indent="-100584" defTabSz="914400">
                <a:spcBef>
                  <a:spcPts val="0"/>
                </a:spcBef>
                <a:buFont typeface="System Font Regular"/>
                <a:buChar char="–"/>
              </a:pPr>
              <a:r>
                <a:rPr lang="en-US" sz="1000" dirty="0">
                  <a:latin typeface="IBM Plex Sans Light" panose="020B0403050203000203" pitchFamily="34" charset="0"/>
                  <a:sym typeface="Arial"/>
                </a:rPr>
                <a:t>Design campaign journey and goals</a:t>
              </a:r>
              <a:endParaRPr lang="en-US" sz="1000" dirty="0">
                <a:latin typeface="IBM Plex Sans Light" panose="020B0403050203000203" pitchFamily="34" charset="0"/>
              </a:endParaRPr>
            </a:p>
            <a:p>
              <a:pPr marL="100584" indent="-100584" defTabSz="914400">
                <a:spcBef>
                  <a:spcPts val="0"/>
                </a:spcBef>
                <a:buFont typeface="System Font Regular"/>
                <a:buChar char="–"/>
              </a:pPr>
              <a:r>
                <a:rPr lang="en-US" sz="1000" dirty="0">
                  <a:latin typeface="IBM Plex Sans Light" panose="020B0403050203000203" pitchFamily="34" charset="0"/>
                  <a:sym typeface="Arial"/>
                </a:rPr>
                <a:t>Build event calendar</a:t>
              </a:r>
            </a:p>
            <a:p>
              <a:pPr marL="100584" indent="-100584" defTabSz="914400">
                <a:spcBef>
                  <a:spcPts val="0"/>
                </a:spcBef>
                <a:buFont typeface="System Font Regular"/>
                <a:buChar char="–"/>
              </a:pPr>
              <a:r>
                <a:rPr lang="en-US" sz="1000" dirty="0">
                  <a:latin typeface="IBM Plex Sans Light" panose="020B0403050203000203" pitchFamily="34" charset="0"/>
                  <a:sym typeface="Arial"/>
                </a:rPr>
                <a:t>Allocate budget/Co-marketing</a:t>
              </a:r>
              <a:endParaRPr lang="en-US" sz="1000" kern="0" dirty="0">
                <a:latin typeface="IBM Plex Sans Light" panose="020B0403050203000203" pitchFamily="34" charset="0"/>
              </a:endParaRPr>
            </a:p>
          </p:txBody>
        </p:sp>
        <p:grpSp>
          <p:nvGrpSpPr>
            <p:cNvPr id="10" name="Group 9">
              <a:extLst>
                <a:ext uri="{FF2B5EF4-FFF2-40B4-BE49-F238E27FC236}">
                  <a16:creationId xmlns:a16="http://schemas.microsoft.com/office/drawing/2014/main" id="{1F0CF57A-4503-0B45-8CB9-318CDB44A574}"/>
                </a:ext>
              </a:extLst>
            </p:cNvPr>
            <p:cNvGrpSpPr/>
            <p:nvPr/>
          </p:nvGrpSpPr>
          <p:grpSpPr>
            <a:xfrm>
              <a:off x="2754942" y="1835893"/>
              <a:ext cx="878976" cy="629334"/>
              <a:chOff x="2754942" y="1835893"/>
              <a:chExt cx="878976" cy="629334"/>
            </a:xfrm>
          </p:grpSpPr>
          <p:cxnSp>
            <p:nvCxnSpPr>
              <p:cNvPr id="27" name="Straight Connector 26">
                <a:extLst>
                  <a:ext uri="{FF2B5EF4-FFF2-40B4-BE49-F238E27FC236}">
                    <a16:creationId xmlns:a16="http://schemas.microsoft.com/office/drawing/2014/main" id="{A4A7BD59-0BD7-554F-90A2-0CAA1118EA05}"/>
                  </a:ext>
                </a:extLst>
              </p:cNvPr>
              <p:cNvCxnSpPr>
                <a:cxnSpLocks/>
              </p:cNvCxnSpPr>
              <p:nvPr/>
            </p:nvCxnSpPr>
            <p:spPr bwMode="auto">
              <a:xfrm>
                <a:off x="2754942" y="1835893"/>
                <a:ext cx="440826" cy="0"/>
              </a:xfrm>
              <a:prstGeom prst="line">
                <a:avLst/>
              </a:prstGeom>
              <a:ln w="57150" cap="rnd">
                <a:solidFill>
                  <a:schemeClr val="accent1"/>
                </a:solidFill>
                <a:headEnd type="none" w="sm" len="sm"/>
                <a:tailEnd type="none" w="med" len="med"/>
              </a:ln>
              <a:effectLst/>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54B3A24C-D26C-8C4C-BEB8-7BC983362422}"/>
                  </a:ext>
                </a:extLst>
              </p:cNvPr>
              <p:cNvCxnSpPr>
                <a:cxnSpLocks/>
              </p:cNvCxnSpPr>
              <p:nvPr/>
            </p:nvCxnSpPr>
            <p:spPr bwMode="auto">
              <a:xfrm>
                <a:off x="2754942" y="1998502"/>
                <a:ext cx="440826" cy="0"/>
              </a:xfrm>
              <a:prstGeom prst="line">
                <a:avLst/>
              </a:prstGeom>
              <a:ln w="57150" cap="rnd">
                <a:solidFill>
                  <a:schemeClr val="accent1"/>
                </a:solidFill>
                <a:headEnd type="none" w="sm" len="sm"/>
                <a:tailEnd type="none" w="med" len="med"/>
              </a:ln>
              <a:effectLst/>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5B5C81DC-029B-444C-B119-3B01ACF4729D}"/>
                  </a:ext>
                </a:extLst>
              </p:cNvPr>
              <p:cNvCxnSpPr>
                <a:cxnSpLocks/>
              </p:cNvCxnSpPr>
              <p:nvPr/>
            </p:nvCxnSpPr>
            <p:spPr bwMode="auto">
              <a:xfrm>
                <a:off x="3193092" y="2154077"/>
                <a:ext cx="440826" cy="0"/>
              </a:xfrm>
              <a:prstGeom prst="line">
                <a:avLst/>
              </a:prstGeom>
              <a:ln w="57150" cap="rnd">
                <a:solidFill>
                  <a:schemeClr val="accent1"/>
                </a:solidFill>
                <a:headEnd type="none" w="sm" len="sm"/>
                <a:tailEnd type="none" w="med" len="med"/>
              </a:ln>
              <a:effectLst/>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DE949D1E-4E8D-D747-A3FE-BA23399852A1}"/>
                  </a:ext>
                </a:extLst>
              </p:cNvPr>
              <p:cNvCxnSpPr>
                <a:cxnSpLocks/>
              </p:cNvCxnSpPr>
              <p:nvPr/>
            </p:nvCxnSpPr>
            <p:spPr bwMode="auto">
              <a:xfrm>
                <a:off x="3193092" y="2309652"/>
                <a:ext cx="440826" cy="0"/>
              </a:xfrm>
              <a:prstGeom prst="line">
                <a:avLst/>
              </a:prstGeom>
              <a:ln w="57150" cap="rnd">
                <a:solidFill>
                  <a:schemeClr val="accent1"/>
                </a:solidFill>
                <a:headEnd type="none" w="sm" len="sm"/>
                <a:tailEnd type="none" w="med" len="med"/>
              </a:ln>
              <a:effectLst/>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F372D459-DBB4-EB40-9000-AADF7971FB6C}"/>
                  </a:ext>
                </a:extLst>
              </p:cNvPr>
              <p:cNvCxnSpPr>
                <a:cxnSpLocks/>
              </p:cNvCxnSpPr>
              <p:nvPr/>
            </p:nvCxnSpPr>
            <p:spPr bwMode="auto">
              <a:xfrm>
                <a:off x="3193092" y="2465227"/>
                <a:ext cx="440826" cy="0"/>
              </a:xfrm>
              <a:prstGeom prst="line">
                <a:avLst/>
              </a:prstGeom>
              <a:ln w="57150" cap="rnd">
                <a:solidFill>
                  <a:schemeClr val="accent1"/>
                </a:solidFill>
                <a:headEnd type="none" w="sm" len="sm"/>
                <a:tailEnd type="none" w="med" len="med"/>
              </a:ln>
              <a:effectLst/>
            </p:spPr>
            <p:style>
              <a:lnRef idx="1">
                <a:schemeClr val="dk1"/>
              </a:lnRef>
              <a:fillRef idx="0">
                <a:schemeClr val="dk1"/>
              </a:fillRef>
              <a:effectRef idx="0">
                <a:schemeClr val="dk1"/>
              </a:effectRef>
              <a:fontRef idx="minor">
                <a:schemeClr val="tx1"/>
              </a:fontRef>
            </p:style>
          </p:cxnSp>
        </p:grpSp>
      </p:grpSp>
      <p:grpSp>
        <p:nvGrpSpPr>
          <p:cNvPr id="12" name="Group 11">
            <a:extLst>
              <a:ext uri="{FF2B5EF4-FFF2-40B4-BE49-F238E27FC236}">
                <a16:creationId xmlns:a16="http://schemas.microsoft.com/office/drawing/2014/main" id="{029724E0-A752-C24D-B9DC-C7BA1F949991}"/>
              </a:ext>
            </a:extLst>
          </p:cNvPr>
          <p:cNvGrpSpPr/>
          <p:nvPr/>
        </p:nvGrpSpPr>
        <p:grpSpPr>
          <a:xfrm>
            <a:off x="237653" y="2720012"/>
            <a:ext cx="8677747" cy="923330"/>
            <a:chOff x="237653" y="2824860"/>
            <a:chExt cx="8677747" cy="923330"/>
          </a:xfrm>
        </p:grpSpPr>
        <p:sp>
          <p:nvSpPr>
            <p:cNvPr id="32" name="Text Placeholder 1">
              <a:extLst>
                <a:ext uri="{FF2B5EF4-FFF2-40B4-BE49-F238E27FC236}">
                  <a16:creationId xmlns:a16="http://schemas.microsoft.com/office/drawing/2014/main" id="{DF93D4F3-F447-EB45-8628-62E6E908C105}"/>
                </a:ext>
              </a:extLst>
            </p:cNvPr>
            <p:cNvSpPr txBox="1">
              <a:spLocks/>
            </p:cNvSpPr>
            <p:nvPr/>
          </p:nvSpPr>
          <p:spPr>
            <a:xfrm>
              <a:off x="237653" y="2824860"/>
              <a:ext cx="2517289" cy="923330"/>
            </a:xfrm>
            <a:prstGeom prst="rect">
              <a:avLst/>
            </a:prstGeom>
          </p:spPr>
          <p:txBody>
            <a:bodyPr vert="horz" wrap="square" lIns="0" tIns="0" rIns="0" bIns="0" rtlCol="0">
              <a:spAutoFit/>
            </a:bodyPr>
            <a:lstStyle>
              <a:lvl1pPr marL="0" indent="0" algn="l" rtl="0" eaLnBrk="1" fontAlgn="base" hangingPunct="1">
                <a:lnSpc>
                  <a:spcPct val="100000"/>
                </a:lnSpc>
                <a:spcBef>
                  <a:spcPts val="1100"/>
                </a:spcBef>
                <a:spcAft>
                  <a:spcPct val="0"/>
                </a:spcAft>
                <a:buClr>
                  <a:schemeClr val="tx1"/>
                </a:buClr>
                <a:buSzPct val="90000"/>
                <a:buFont typeface="Wingdings" pitchFamily="2" charset="2"/>
                <a:buNone/>
                <a:defRPr sz="1400">
                  <a:solidFill>
                    <a:schemeClr val="tx1"/>
                  </a:solidFill>
                  <a:latin typeface="+mn-lt"/>
                  <a:ea typeface="IBM Plex Sans" charset="0"/>
                  <a:cs typeface="IBM Plex Sans" charset="0"/>
                </a:defRPr>
              </a:lvl1pPr>
              <a:lvl2pPr marL="171452" indent="-173736" algn="l" rtl="0" eaLnBrk="1" fontAlgn="base" hangingPunct="1">
                <a:lnSpc>
                  <a:spcPct val="100000"/>
                </a:lnSpc>
                <a:spcBef>
                  <a:spcPts val="1100"/>
                </a:spcBef>
                <a:spcAft>
                  <a:spcPct val="0"/>
                </a:spcAft>
                <a:buClr>
                  <a:schemeClr val="tx1"/>
                </a:buClr>
                <a:buSzPct val="100000"/>
                <a:buFont typeface=".AppleSystemUIFont" charset="-120"/>
                <a:buChar char="–"/>
                <a:tabLst/>
                <a:defRPr sz="1400">
                  <a:solidFill>
                    <a:schemeClr val="tx1"/>
                  </a:solidFill>
                  <a:latin typeface="+mn-lt"/>
                  <a:ea typeface="IBM Plex Sans" charset="0"/>
                  <a:cs typeface="IBM Plex Sans" charset="0"/>
                </a:defRPr>
              </a:lvl2pPr>
              <a:lvl3pPr marL="342905" indent="-173736" algn="l" rtl="0" eaLnBrk="1" fontAlgn="base" hangingPunct="1">
                <a:lnSpc>
                  <a:spcPct val="100000"/>
                </a:lnSpc>
                <a:spcBef>
                  <a:spcPts val="1100"/>
                </a:spcBef>
                <a:spcAft>
                  <a:spcPct val="0"/>
                </a:spcAft>
                <a:buClr>
                  <a:schemeClr val="tx1"/>
                </a:buClr>
                <a:buSzPct val="100000"/>
                <a:buFont typeface="Arial" panose="020B0604020202020204" pitchFamily="34" charset="0"/>
                <a:buChar char="•"/>
                <a:tabLst/>
                <a:defRPr sz="1400">
                  <a:solidFill>
                    <a:schemeClr val="tx1"/>
                  </a:solidFill>
                  <a:latin typeface="+mn-lt"/>
                  <a:ea typeface="IBM Plex Sans" charset="0"/>
                  <a:cs typeface="IBM Plex Sans" charset="0"/>
                </a:defRPr>
              </a:lvl3pPr>
              <a:lvl4pPr marL="628658" indent="-173736" algn="l" rtl="0" eaLnBrk="1" fontAlgn="base" hangingPunct="1">
                <a:lnSpc>
                  <a:spcPct val="100000"/>
                </a:lnSpc>
                <a:spcBef>
                  <a:spcPts val="1100"/>
                </a:spcBef>
                <a:spcAft>
                  <a:spcPct val="0"/>
                </a:spcAft>
                <a:buClr>
                  <a:schemeClr val="tx1"/>
                </a:buClr>
                <a:buSzPct val="100000"/>
                <a:buFont typeface=".AppleSystemUIFont" charset="-120"/>
                <a:buChar char="–"/>
                <a:tabLst/>
                <a:defRPr sz="1400" baseline="0">
                  <a:solidFill>
                    <a:schemeClr val="tx1"/>
                  </a:solidFill>
                  <a:latin typeface="+mn-lt"/>
                  <a:ea typeface="IBM Plex Sans" charset="0"/>
                  <a:cs typeface="IBM Plex Sans" charset="0"/>
                </a:defRPr>
              </a:lvl4pPr>
              <a:lvl5pPr marL="803285" indent="-173736" algn="l" rtl="0" eaLnBrk="1" fontAlgn="base" hangingPunct="1">
                <a:lnSpc>
                  <a:spcPct val="100000"/>
                </a:lnSpc>
                <a:spcBef>
                  <a:spcPts val="1100"/>
                </a:spcBef>
                <a:spcAft>
                  <a:spcPct val="0"/>
                </a:spcAft>
                <a:buClr>
                  <a:schemeClr val="tx1"/>
                </a:buClr>
                <a:buFont typeface=".AppleSystemUIFont" charset="-120"/>
                <a:buChar char="»"/>
                <a:tabLst/>
                <a:defRPr sz="1400">
                  <a:solidFill>
                    <a:schemeClr val="tx1"/>
                  </a:solidFill>
                  <a:latin typeface="+mn-lt"/>
                  <a:ea typeface="IBM Plex Sans" charset="0"/>
                  <a:cs typeface="IBM Plex Sans" charset="0"/>
                </a:defRPr>
              </a:lvl5pPr>
              <a:lvl6pPr marL="1583721" indent="-129670" algn="l" rtl="0" eaLnBrk="1" fontAlgn="base" hangingPunct="1">
                <a:spcBef>
                  <a:spcPct val="20000"/>
                </a:spcBef>
                <a:spcAft>
                  <a:spcPct val="0"/>
                </a:spcAft>
                <a:buClr>
                  <a:schemeClr val="bg1"/>
                </a:buClr>
                <a:buChar char="»"/>
                <a:defRPr sz="1269">
                  <a:solidFill>
                    <a:schemeClr val="bg1"/>
                  </a:solidFill>
                  <a:latin typeface="Arial" charset="0"/>
                </a:defRPr>
              </a:lvl6pPr>
              <a:lvl7pPr marL="1946291" indent="-129670" algn="l" rtl="0" eaLnBrk="1" fontAlgn="base" hangingPunct="1">
                <a:spcBef>
                  <a:spcPct val="20000"/>
                </a:spcBef>
                <a:spcAft>
                  <a:spcPct val="0"/>
                </a:spcAft>
                <a:buClr>
                  <a:schemeClr val="bg1"/>
                </a:buClr>
                <a:buChar char="»"/>
                <a:defRPr sz="1269">
                  <a:solidFill>
                    <a:schemeClr val="bg1"/>
                  </a:solidFill>
                  <a:latin typeface="Arial" charset="0"/>
                </a:defRPr>
              </a:lvl7pPr>
              <a:lvl8pPr marL="2308860" indent="-129670" algn="l" rtl="0" eaLnBrk="1" fontAlgn="base" hangingPunct="1">
                <a:spcBef>
                  <a:spcPct val="20000"/>
                </a:spcBef>
                <a:spcAft>
                  <a:spcPct val="0"/>
                </a:spcAft>
                <a:buClr>
                  <a:schemeClr val="bg1"/>
                </a:buClr>
                <a:buChar char="»"/>
                <a:defRPr sz="1269">
                  <a:solidFill>
                    <a:schemeClr val="bg1"/>
                  </a:solidFill>
                  <a:latin typeface="Arial" charset="0"/>
                </a:defRPr>
              </a:lvl8pPr>
              <a:lvl9pPr marL="2671430" indent="-129670" algn="l" rtl="0" eaLnBrk="1" fontAlgn="base" hangingPunct="1">
                <a:spcBef>
                  <a:spcPct val="20000"/>
                </a:spcBef>
                <a:spcAft>
                  <a:spcPct val="0"/>
                </a:spcAft>
                <a:buClr>
                  <a:schemeClr val="bg1"/>
                </a:buClr>
                <a:buChar char="»"/>
                <a:defRPr sz="1269">
                  <a:solidFill>
                    <a:schemeClr val="bg1"/>
                  </a:solidFill>
                  <a:latin typeface="Arial" charset="0"/>
                </a:defRPr>
              </a:lvl9pPr>
            </a:lstStyle>
            <a:p>
              <a:pPr defTabSz="914400"/>
              <a:r>
                <a:rPr lang="en-US" sz="1000" b="1" dirty="0">
                  <a:solidFill>
                    <a:schemeClr val="accent4"/>
                  </a:solidFill>
                  <a:latin typeface="IBM Plex Sans" panose="020B0503050203000203" pitchFamily="34" charset="0"/>
                </a:rPr>
                <a:t>Execute</a:t>
              </a:r>
            </a:p>
            <a:p>
              <a:pPr marL="100584" indent="-100584" defTabSz="914400">
                <a:spcBef>
                  <a:spcPts val="0"/>
                </a:spcBef>
                <a:buFont typeface="System Font Regular"/>
                <a:buChar char="–"/>
              </a:pPr>
              <a:r>
                <a:rPr lang="en-US" sz="1000" dirty="0">
                  <a:latin typeface="IBM Plex Sans Light" panose="020B0403050203000203" pitchFamily="34" charset="0"/>
                  <a:sym typeface="Arial"/>
                </a:rPr>
                <a:t>Activate event registration page</a:t>
              </a:r>
            </a:p>
            <a:p>
              <a:pPr marL="100584" indent="-100584" defTabSz="914400">
                <a:spcBef>
                  <a:spcPts val="0"/>
                </a:spcBef>
                <a:buFont typeface="System Font Regular"/>
                <a:buChar char="–"/>
              </a:pPr>
              <a:r>
                <a:rPr lang="en-US" sz="1000" dirty="0">
                  <a:latin typeface="IBM Plex Sans Light" panose="020B0403050203000203" pitchFamily="34" charset="0"/>
                  <a:sym typeface="Arial"/>
                </a:rPr>
                <a:t>Customize email and social messaging</a:t>
              </a:r>
            </a:p>
            <a:p>
              <a:pPr marL="100584" indent="-100584" defTabSz="914400">
                <a:spcBef>
                  <a:spcPts val="0"/>
                </a:spcBef>
                <a:buFont typeface="System Font Regular"/>
                <a:buChar char="–"/>
              </a:pPr>
              <a:r>
                <a:rPr lang="en-US" sz="1000" dirty="0">
                  <a:latin typeface="IBM Plex Sans Light" panose="020B0403050203000203" pitchFamily="34" charset="0"/>
                </a:rPr>
                <a:t>Post to social channels, blog, website</a:t>
              </a:r>
              <a:endParaRPr lang="en-US" sz="1000" kern="0" dirty="0">
                <a:latin typeface="IBM Plex Sans Light" panose="020B0403050203000203" pitchFamily="34" charset="0"/>
              </a:endParaRPr>
            </a:p>
            <a:p>
              <a:pPr marL="100584" indent="-100584" defTabSz="914400">
                <a:spcBef>
                  <a:spcPts val="0"/>
                </a:spcBef>
                <a:buFont typeface="System Font Regular"/>
                <a:buChar char="–"/>
              </a:pPr>
              <a:r>
                <a:rPr lang="en-US" sz="1000" kern="0" dirty="0">
                  <a:latin typeface="IBM Plex Sans Light" panose="020B0403050203000203" pitchFamily="34" charset="0"/>
                </a:rPr>
                <a:t>Launch email invitation series campaign</a:t>
              </a:r>
            </a:p>
            <a:p>
              <a:pPr marL="100584" indent="-100584" defTabSz="914400">
                <a:spcBef>
                  <a:spcPts val="0"/>
                </a:spcBef>
                <a:buFont typeface="System Font Regular"/>
                <a:buChar char="–"/>
              </a:pPr>
              <a:r>
                <a:rPr lang="en-US" sz="1000" kern="0" dirty="0">
                  <a:latin typeface="IBM Plex Sans Light" panose="020B0403050203000203" pitchFamily="34" charset="0"/>
                </a:rPr>
                <a:t>Post event follow up email</a:t>
              </a:r>
              <a:endParaRPr lang="en-US" sz="1000" dirty="0">
                <a:latin typeface="IBM Plex Sans Light" panose="020B0403050203000203" pitchFamily="34" charset="0"/>
              </a:endParaRPr>
            </a:p>
          </p:txBody>
        </p:sp>
        <p:grpSp>
          <p:nvGrpSpPr>
            <p:cNvPr id="9" name="Group 8">
              <a:extLst>
                <a:ext uri="{FF2B5EF4-FFF2-40B4-BE49-F238E27FC236}">
                  <a16:creationId xmlns:a16="http://schemas.microsoft.com/office/drawing/2014/main" id="{D0F1A809-4AAA-5948-AA2D-5E12485DF707}"/>
                </a:ext>
              </a:extLst>
            </p:cNvPr>
            <p:cNvGrpSpPr/>
            <p:nvPr/>
          </p:nvGrpSpPr>
          <p:grpSpPr>
            <a:xfrm>
              <a:off x="3450806" y="3055669"/>
              <a:ext cx="5464594" cy="627620"/>
              <a:chOff x="1757234" y="3055669"/>
              <a:chExt cx="5464594" cy="627620"/>
            </a:xfrm>
          </p:grpSpPr>
          <p:cxnSp>
            <p:nvCxnSpPr>
              <p:cNvPr id="33" name="Straight Connector 32">
                <a:extLst>
                  <a:ext uri="{FF2B5EF4-FFF2-40B4-BE49-F238E27FC236}">
                    <a16:creationId xmlns:a16="http://schemas.microsoft.com/office/drawing/2014/main" id="{C2C01D72-2114-7949-B2E8-DF9DD421BC3C}"/>
                  </a:ext>
                </a:extLst>
              </p:cNvPr>
              <p:cNvCxnSpPr>
                <a:cxnSpLocks/>
              </p:cNvCxnSpPr>
              <p:nvPr/>
            </p:nvCxnSpPr>
            <p:spPr bwMode="auto">
              <a:xfrm>
                <a:off x="1766287" y="3055669"/>
                <a:ext cx="667708" cy="0"/>
              </a:xfrm>
              <a:prstGeom prst="line">
                <a:avLst/>
              </a:prstGeom>
              <a:ln w="57150" cap="rnd">
                <a:solidFill>
                  <a:schemeClr val="accent4"/>
                </a:solidFill>
                <a:headEnd type="none" w="sm" len="sm"/>
                <a:tailEnd type="none" w="med" len="med"/>
              </a:ln>
              <a:effectLst/>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DA4B598F-AE21-1347-96BD-3124C174DE21}"/>
                  </a:ext>
                </a:extLst>
              </p:cNvPr>
              <p:cNvCxnSpPr>
                <a:cxnSpLocks/>
              </p:cNvCxnSpPr>
              <p:nvPr/>
            </p:nvCxnSpPr>
            <p:spPr bwMode="auto">
              <a:xfrm>
                <a:off x="1757234" y="3212574"/>
                <a:ext cx="1340808" cy="0"/>
              </a:xfrm>
              <a:prstGeom prst="line">
                <a:avLst/>
              </a:prstGeom>
              <a:ln w="57150" cap="rnd">
                <a:solidFill>
                  <a:schemeClr val="accent4"/>
                </a:solidFill>
                <a:headEnd type="none" w="sm" len="sm"/>
                <a:tailEnd type="none" w="med" len="med"/>
              </a:ln>
              <a:effectLst/>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6D8598C2-A847-5644-8626-B10C4E7CE058}"/>
                  </a:ext>
                </a:extLst>
              </p:cNvPr>
              <p:cNvCxnSpPr>
                <a:cxnSpLocks/>
              </p:cNvCxnSpPr>
              <p:nvPr/>
            </p:nvCxnSpPr>
            <p:spPr bwMode="auto">
              <a:xfrm>
                <a:off x="2442001" y="3369479"/>
                <a:ext cx="4770841" cy="0"/>
              </a:xfrm>
              <a:prstGeom prst="line">
                <a:avLst/>
              </a:prstGeom>
              <a:ln w="57150" cap="rnd">
                <a:solidFill>
                  <a:schemeClr val="accent4"/>
                </a:solidFill>
                <a:headEnd type="none" w="sm" len="sm"/>
                <a:tailEnd type="none" w="med" len="med"/>
              </a:ln>
              <a:effectLst/>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FCBC8D05-C3E0-0E4B-A662-4896C885F91C}"/>
                  </a:ext>
                </a:extLst>
              </p:cNvPr>
              <p:cNvCxnSpPr>
                <a:cxnSpLocks/>
              </p:cNvCxnSpPr>
              <p:nvPr/>
            </p:nvCxnSpPr>
            <p:spPr bwMode="auto">
              <a:xfrm>
                <a:off x="3098042" y="3526384"/>
                <a:ext cx="4114800" cy="0"/>
              </a:xfrm>
              <a:prstGeom prst="line">
                <a:avLst/>
              </a:prstGeom>
              <a:ln w="57150" cap="rnd">
                <a:solidFill>
                  <a:schemeClr val="accent4"/>
                </a:solidFill>
                <a:headEnd type="none" w="sm" len="sm"/>
                <a:tailEnd type="none" w="med" len="med"/>
              </a:ln>
              <a:effectLst/>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ED592356-C6E6-C742-830B-308324AC3EA0}"/>
                  </a:ext>
                </a:extLst>
              </p:cNvPr>
              <p:cNvCxnSpPr>
                <a:cxnSpLocks/>
              </p:cNvCxnSpPr>
              <p:nvPr/>
            </p:nvCxnSpPr>
            <p:spPr bwMode="auto">
              <a:xfrm>
                <a:off x="5675907" y="3683289"/>
                <a:ext cx="1545921" cy="0"/>
              </a:xfrm>
              <a:prstGeom prst="line">
                <a:avLst/>
              </a:prstGeom>
              <a:ln w="57150" cap="rnd">
                <a:solidFill>
                  <a:schemeClr val="accent4"/>
                </a:solidFill>
                <a:headEnd type="none" w="sm" len="sm"/>
                <a:tailEnd type="none" w="med" len="med"/>
              </a:ln>
              <a:effectLst/>
            </p:spPr>
            <p:style>
              <a:lnRef idx="1">
                <a:schemeClr val="dk1"/>
              </a:lnRef>
              <a:fillRef idx="0">
                <a:schemeClr val="dk1"/>
              </a:fillRef>
              <a:effectRef idx="0">
                <a:schemeClr val="dk1"/>
              </a:effectRef>
              <a:fontRef idx="minor">
                <a:schemeClr val="tx1"/>
              </a:fontRef>
            </p:style>
          </p:cxnSp>
        </p:grpSp>
      </p:grpSp>
      <p:grpSp>
        <p:nvGrpSpPr>
          <p:cNvPr id="13" name="Group 12">
            <a:extLst>
              <a:ext uri="{FF2B5EF4-FFF2-40B4-BE49-F238E27FC236}">
                <a16:creationId xmlns:a16="http://schemas.microsoft.com/office/drawing/2014/main" id="{22FF0A00-A170-8546-AF89-37CC2C51E2B6}"/>
              </a:ext>
            </a:extLst>
          </p:cNvPr>
          <p:cNvGrpSpPr/>
          <p:nvPr/>
        </p:nvGrpSpPr>
        <p:grpSpPr>
          <a:xfrm>
            <a:off x="228600" y="3825697"/>
            <a:ext cx="8686867" cy="461665"/>
            <a:chOff x="228600" y="3825697"/>
            <a:chExt cx="8686867" cy="461665"/>
          </a:xfrm>
        </p:grpSpPr>
        <p:sp>
          <p:nvSpPr>
            <p:cNvPr id="35" name="Text Placeholder 1">
              <a:extLst>
                <a:ext uri="{FF2B5EF4-FFF2-40B4-BE49-F238E27FC236}">
                  <a16:creationId xmlns:a16="http://schemas.microsoft.com/office/drawing/2014/main" id="{F621D683-04DB-F740-9272-1EEDA3825819}"/>
                </a:ext>
              </a:extLst>
            </p:cNvPr>
            <p:cNvSpPr txBox="1">
              <a:spLocks/>
            </p:cNvSpPr>
            <p:nvPr/>
          </p:nvSpPr>
          <p:spPr>
            <a:xfrm>
              <a:off x="228600" y="3825697"/>
              <a:ext cx="2295145" cy="461665"/>
            </a:xfrm>
            <a:prstGeom prst="rect">
              <a:avLst/>
            </a:prstGeom>
          </p:spPr>
          <p:txBody>
            <a:bodyPr vert="horz" wrap="square" lIns="0" tIns="0" rIns="0" bIns="0" rtlCol="0">
              <a:spAutoFit/>
            </a:bodyPr>
            <a:lstStyle>
              <a:lvl1pPr marL="0" indent="0" algn="l" rtl="0" eaLnBrk="1" fontAlgn="base" hangingPunct="1">
                <a:lnSpc>
                  <a:spcPct val="100000"/>
                </a:lnSpc>
                <a:spcBef>
                  <a:spcPts val="1100"/>
                </a:spcBef>
                <a:spcAft>
                  <a:spcPct val="0"/>
                </a:spcAft>
                <a:buClr>
                  <a:schemeClr val="tx1"/>
                </a:buClr>
                <a:buSzPct val="90000"/>
                <a:buFont typeface="Wingdings" pitchFamily="2" charset="2"/>
                <a:buNone/>
                <a:defRPr sz="1400">
                  <a:solidFill>
                    <a:schemeClr val="tx1"/>
                  </a:solidFill>
                  <a:latin typeface="+mn-lt"/>
                  <a:ea typeface="IBM Plex Sans" charset="0"/>
                  <a:cs typeface="IBM Plex Sans" charset="0"/>
                </a:defRPr>
              </a:lvl1pPr>
              <a:lvl2pPr marL="171452" indent="-173736" algn="l" rtl="0" eaLnBrk="1" fontAlgn="base" hangingPunct="1">
                <a:lnSpc>
                  <a:spcPct val="100000"/>
                </a:lnSpc>
                <a:spcBef>
                  <a:spcPts val="1100"/>
                </a:spcBef>
                <a:spcAft>
                  <a:spcPct val="0"/>
                </a:spcAft>
                <a:buClr>
                  <a:schemeClr val="tx1"/>
                </a:buClr>
                <a:buSzPct val="100000"/>
                <a:buFont typeface=".AppleSystemUIFont" charset="-120"/>
                <a:buChar char="–"/>
                <a:tabLst/>
                <a:defRPr sz="1400">
                  <a:solidFill>
                    <a:schemeClr val="tx1"/>
                  </a:solidFill>
                  <a:latin typeface="+mn-lt"/>
                  <a:ea typeface="IBM Plex Sans" charset="0"/>
                  <a:cs typeface="IBM Plex Sans" charset="0"/>
                </a:defRPr>
              </a:lvl2pPr>
              <a:lvl3pPr marL="342905" indent="-173736" algn="l" rtl="0" eaLnBrk="1" fontAlgn="base" hangingPunct="1">
                <a:lnSpc>
                  <a:spcPct val="100000"/>
                </a:lnSpc>
                <a:spcBef>
                  <a:spcPts val="1100"/>
                </a:spcBef>
                <a:spcAft>
                  <a:spcPct val="0"/>
                </a:spcAft>
                <a:buClr>
                  <a:schemeClr val="tx1"/>
                </a:buClr>
                <a:buSzPct val="100000"/>
                <a:buFont typeface="Arial" panose="020B0604020202020204" pitchFamily="34" charset="0"/>
                <a:buChar char="•"/>
                <a:tabLst/>
                <a:defRPr sz="1400">
                  <a:solidFill>
                    <a:schemeClr val="tx1"/>
                  </a:solidFill>
                  <a:latin typeface="+mn-lt"/>
                  <a:ea typeface="IBM Plex Sans" charset="0"/>
                  <a:cs typeface="IBM Plex Sans" charset="0"/>
                </a:defRPr>
              </a:lvl3pPr>
              <a:lvl4pPr marL="628658" indent="-173736" algn="l" rtl="0" eaLnBrk="1" fontAlgn="base" hangingPunct="1">
                <a:lnSpc>
                  <a:spcPct val="100000"/>
                </a:lnSpc>
                <a:spcBef>
                  <a:spcPts val="1100"/>
                </a:spcBef>
                <a:spcAft>
                  <a:spcPct val="0"/>
                </a:spcAft>
                <a:buClr>
                  <a:schemeClr val="tx1"/>
                </a:buClr>
                <a:buSzPct val="100000"/>
                <a:buFont typeface=".AppleSystemUIFont" charset="-120"/>
                <a:buChar char="–"/>
                <a:tabLst/>
                <a:defRPr sz="1400" baseline="0">
                  <a:solidFill>
                    <a:schemeClr val="tx1"/>
                  </a:solidFill>
                  <a:latin typeface="+mn-lt"/>
                  <a:ea typeface="IBM Plex Sans" charset="0"/>
                  <a:cs typeface="IBM Plex Sans" charset="0"/>
                </a:defRPr>
              </a:lvl4pPr>
              <a:lvl5pPr marL="803285" indent="-173736" algn="l" rtl="0" eaLnBrk="1" fontAlgn="base" hangingPunct="1">
                <a:lnSpc>
                  <a:spcPct val="100000"/>
                </a:lnSpc>
                <a:spcBef>
                  <a:spcPts val="1100"/>
                </a:spcBef>
                <a:spcAft>
                  <a:spcPct val="0"/>
                </a:spcAft>
                <a:buClr>
                  <a:schemeClr val="tx1"/>
                </a:buClr>
                <a:buFont typeface=".AppleSystemUIFont" charset="-120"/>
                <a:buChar char="»"/>
                <a:tabLst/>
                <a:defRPr sz="1400">
                  <a:solidFill>
                    <a:schemeClr val="tx1"/>
                  </a:solidFill>
                  <a:latin typeface="+mn-lt"/>
                  <a:ea typeface="IBM Plex Sans" charset="0"/>
                  <a:cs typeface="IBM Plex Sans" charset="0"/>
                </a:defRPr>
              </a:lvl5pPr>
              <a:lvl6pPr marL="1583721" indent="-129670" algn="l" rtl="0" eaLnBrk="1" fontAlgn="base" hangingPunct="1">
                <a:spcBef>
                  <a:spcPct val="20000"/>
                </a:spcBef>
                <a:spcAft>
                  <a:spcPct val="0"/>
                </a:spcAft>
                <a:buClr>
                  <a:schemeClr val="bg1"/>
                </a:buClr>
                <a:buChar char="»"/>
                <a:defRPr sz="1269">
                  <a:solidFill>
                    <a:schemeClr val="bg1"/>
                  </a:solidFill>
                  <a:latin typeface="Arial" charset="0"/>
                </a:defRPr>
              </a:lvl6pPr>
              <a:lvl7pPr marL="1946291" indent="-129670" algn="l" rtl="0" eaLnBrk="1" fontAlgn="base" hangingPunct="1">
                <a:spcBef>
                  <a:spcPct val="20000"/>
                </a:spcBef>
                <a:spcAft>
                  <a:spcPct val="0"/>
                </a:spcAft>
                <a:buClr>
                  <a:schemeClr val="bg1"/>
                </a:buClr>
                <a:buChar char="»"/>
                <a:defRPr sz="1269">
                  <a:solidFill>
                    <a:schemeClr val="bg1"/>
                  </a:solidFill>
                  <a:latin typeface="Arial" charset="0"/>
                </a:defRPr>
              </a:lvl7pPr>
              <a:lvl8pPr marL="2308860" indent="-129670" algn="l" rtl="0" eaLnBrk="1" fontAlgn="base" hangingPunct="1">
                <a:spcBef>
                  <a:spcPct val="20000"/>
                </a:spcBef>
                <a:spcAft>
                  <a:spcPct val="0"/>
                </a:spcAft>
                <a:buClr>
                  <a:schemeClr val="bg1"/>
                </a:buClr>
                <a:buChar char="»"/>
                <a:defRPr sz="1269">
                  <a:solidFill>
                    <a:schemeClr val="bg1"/>
                  </a:solidFill>
                  <a:latin typeface="Arial" charset="0"/>
                </a:defRPr>
              </a:lvl8pPr>
              <a:lvl9pPr marL="2671430" indent="-129670" algn="l" rtl="0" eaLnBrk="1" fontAlgn="base" hangingPunct="1">
                <a:spcBef>
                  <a:spcPct val="20000"/>
                </a:spcBef>
                <a:spcAft>
                  <a:spcPct val="0"/>
                </a:spcAft>
                <a:buClr>
                  <a:schemeClr val="bg1"/>
                </a:buClr>
                <a:buChar char="»"/>
                <a:defRPr sz="1269">
                  <a:solidFill>
                    <a:schemeClr val="bg1"/>
                  </a:solidFill>
                  <a:latin typeface="Arial" charset="0"/>
                </a:defRPr>
              </a:lvl9pPr>
            </a:lstStyle>
            <a:p>
              <a:pPr defTabSz="914400"/>
              <a:r>
                <a:rPr lang="en-US" sz="1000" b="1" dirty="0">
                  <a:solidFill>
                    <a:srgbClr val="A56EFF"/>
                  </a:solidFill>
                  <a:latin typeface="IBM Plex Sans" panose="020B0503050203000203" pitchFamily="34" charset="0"/>
                </a:rPr>
                <a:t>Measure</a:t>
              </a:r>
            </a:p>
            <a:p>
              <a:pPr marL="100584" indent="-100584" defTabSz="914400">
                <a:spcBef>
                  <a:spcPts val="0"/>
                </a:spcBef>
                <a:buFont typeface="System Font Regular"/>
                <a:buChar char="–"/>
              </a:pPr>
              <a:r>
                <a:rPr lang="en-US" sz="1000" dirty="0">
                  <a:latin typeface="IBM Plex Sans Light" panose="020B0403050203000203" pitchFamily="34" charset="0"/>
                  <a:sym typeface="Arial"/>
                </a:rPr>
                <a:t>Sales lead progression</a:t>
              </a:r>
            </a:p>
            <a:p>
              <a:pPr marL="100584" indent="-100584" defTabSz="914400">
                <a:spcBef>
                  <a:spcPts val="0"/>
                </a:spcBef>
                <a:buFont typeface="System Font Regular"/>
                <a:buChar char="–"/>
              </a:pPr>
              <a:r>
                <a:rPr lang="en-US" sz="1000" dirty="0">
                  <a:latin typeface="IBM Plex Sans Light" panose="020B0403050203000203" pitchFamily="34" charset="0"/>
                  <a:sym typeface="Arial"/>
                </a:rPr>
                <a:t>Review results/ROI</a:t>
              </a:r>
            </a:p>
          </p:txBody>
        </p:sp>
        <p:grpSp>
          <p:nvGrpSpPr>
            <p:cNvPr id="11" name="Group 10">
              <a:extLst>
                <a:ext uri="{FF2B5EF4-FFF2-40B4-BE49-F238E27FC236}">
                  <a16:creationId xmlns:a16="http://schemas.microsoft.com/office/drawing/2014/main" id="{164B4DE2-4BAD-5746-A064-118ECDD238DA}"/>
                </a:ext>
              </a:extLst>
            </p:cNvPr>
            <p:cNvGrpSpPr/>
            <p:nvPr/>
          </p:nvGrpSpPr>
          <p:grpSpPr>
            <a:xfrm>
              <a:off x="7369479" y="4056530"/>
              <a:ext cx="1545988" cy="154547"/>
              <a:chOff x="7369479" y="4056530"/>
              <a:chExt cx="1545988" cy="154547"/>
            </a:xfrm>
          </p:grpSpPr>
          <p:cxnSp>
            <p:nvCxnSpPr>
              <p:cNvPr id="43" name="Straight Connector 42">
                <a:extLst>
                  <a:ext uri="{FF2B5EF4-FFF2-40B4-BE49-F238E27FC236}">
                    <a16:creationId xmlns:a16="http://schemas.microsoft.com/office/drawing/2014/main" id="{9E251112-E135-7F4B-9A66-50F4391684EF}"/>
                  </a:ext>
                </a:extLst>
              </p:cNvPr>
              <p:cNvCxnSpPr>
                <a:cxnSpLocks/>
              </p:cNvCxnSpPr>
              <p:nvPr/>
            </p:nvCxnSpPr>
            <p:spPr bwMode="auto">
              <a:xfrm>
                <a:off x="7369479" y="4211077"/>
                <a:ext cx="1545988" cy="0"/>
              </a:xfrm>
              <a:prstGeom prst="line">
                <a:avLst/>
              </a:prstGeom>
              <a:ln w="57150" cap="rnd">
                <a:solidFill>
                  <a:srgbClr val="BE95FF"/>
                </a:solidFill>
                <a:headEnd type="none" w="sm" len="sm"/>
                <a:tailEnd type="none" w="med" len="med"/>
              </a:ln>
              <a:effectLst/>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AFD1A17D-1615-BE4A-8D1E-742912B28951}"/>
                  </a:ext>
                </a:extLst>
              </p:cNvPr>
              <p:cNvCxnSpPr>
                <a:cxnSpLocks/>
              </p:cNvCxnSpPr>
              <p:nvPr/>
            </p:nvCxnSpPr>
            <p:spPr bwMode="auto">
              <a:xfrm>
                <a:off x="7369479" y="4056530"/>
                <a:ext cx="1545988" cy="0"/>
              </a:xfrm>
              <a:prstGeom prst="line">
                <a:avLst/>
              </a:prstGeom>
              <a:ln w="57150" cap="rnd">
                <a:solidFill>
                  <a:srgbClr val="BE95FF"/>
                </a:solidFill>
                <a:headEnd type="none" w="sm" len="sm"/>
                <a:tailEnd type="none" w="med" len="med"/>
              </a:ln>
              <a:effectLst/>
            </p:spPr>
            <p:style>
              <a:lnRef idx="1">
                <a:schemeClr val="dk1"/>
              </a:lnRef>
              <a:fillRef idx="0">
                <a:schemeClr val="dk1"/>
              </a:fillRef>
              <a:effectRef idx="0">
                <a:schemeClr val="dk1"/>
              </a:effectRef>
              <a:fontRef idx="minor">
                <a:schemeClr val="tx1"/>
              </a:fontRef>
            </p:style>
          </p:cxnSp>
        </p:grpSp>
      </p:grpSp>
      <p:sp>
        <p:nvSpPr>
          <p:cNvPr id="41" name="Text Placeholder 1">
            <a:extLst>
              <a:ext uri="{FF2B5EF4-FFF2-40B4-BE49-F238E27FC236}">
                <a16:creationId xmlns:a16="http://schemas.microsoft.com/office/drawing/2014/main" id="{8935A97C-F296-3946-9A08-3ADCD1E369F7}"/>
              </a:ext>
            </a:extLst>
          </p:cNvPr>
          <p:cNvSpPr txBox="1">
            <a:spLocks/>
          </p:cNvSpPr>
          <p:nvPr/>
        </p:nvSpPr>
        <p:spPr>
          <a:xfrm>
            <a:off x="2734765" y="1317677"/>
            <a:ext cx="2066545" cy="153888"/>
          </a:xfrm>
          <a:prstGeom prst="rect">
            <a:avLst/>
          </a:prstGeom>
        </p:spPr>
        <p:txBody>
          <a:bodyPr vert="horz" wrap="square" lIns="0" tIns="0" rIns="0" bIns="0" rtlCol="0">
            <a:spAutoFit/>
          </a:bodyPr>
          <a:lstStyle>
            <a:lvl1pPr marL="0" indent="0" algn="l" rtl="0" eaLnBrk="1" fontAlgn="base" hangingPunct="1">
              <a:lnSpc>
                <a:spcPct val="100000"/>
              </a:lnSpc>
              <a:spcBef>
                <a:spcPts val="1100"/>
              </a:spcBef>
              <a:spcAft>
                <a:spcPct val="0"/>
              </a:spcAft>
              <a:buClr>
                <a:schemeClr val="tx1"/>
              </a:buClr>
              <a:buSzPct val="90000"/>
              <a:buFont typeface="Wingdings" pitchFamily="2" charset="2"/>
              <a:buNone/>
              <a:defRPr sz="1400">
                <a:solidFill>
                  <a:schemeClr val="tx1"/>
                </a:solidFill>
                <a:latin typeface="+mn-lt"/>
                <a:ea typeface="IBM Plex Sans" charset="0"/>
                <a:cs typeface="IBM Plex Sans" charset="0"/>
              </a:defRPr>
            </a:lvl1pPr>
            <a:lvl2pPr marL="171452" indent="-173736" algn="l" rtl="0" eaLnBrk="1" fontAlgn="base" hangingPunct="1">
              <a:lnSpc>
                <a:spcPct val="100000"/>
              </a:lnSpc>
              <a:spcBef>
                <a:spcPts val="1100"/>
              </a:spcBef>
              <a:spcAft>
                <a:spcPct val="0"/>
              </a:spcAft>
              <a:buClr>
                <a:schemeClr val="tx1"/>
              </a:buClr>
              <a:buSzPct val="100000"/>
              <a:buFont typeface=".AppleSystemUIFont" charset="-120"/>
              <a:buChar char="–"/>
              <a:tabLst/>
              <a:defRPr sz="1400">
                <a:solidFill>
                  <a:schemeClr val="tx1"/>
                </a:solidFill>
                <a:latin typeface="+mn-lt"/>
                <a:ea typeface="IBM Plex Sans" charset="0"/>
                <a:cs typeface="IBM Plex Sans" charset="0"/>
              </a:defRPr>
            </a:lvl2pPr>
            <a:lvl3pPr marL="342905" indent="-173736" algn="l" rtl="0" eaLnBrk="1" fontAlgn="base" hangingPunct="1">
              <a:lnSpc>
                <a:spcPct val="100000"/>
              </a:lnSpc>
              <a:spcBef>
                <a:spcPts val="1100"/>
              </a:spcBef>
              <a:spcAft>
                <a:spcPct val="0"/>
              </a:spcAft>
              <a:buClr>
                <a:schemeClr val="tx1"/>
              </a:buClr>
              <a:buSzPct val="100000"/>
              <a:buFont typeface="Arial" panose="020B0604020202020204" pitchFamily="34" charset="0"/>
              <a:buChar char="•"/>
              <a:tabLst/>
              <a:defRPr sz="1400">
                <a:solidFill>
                  <a:schemeClr val="tx1"/>
                </a:solidFill>
                <a:latin typeface="+mn-lt"/>
                <a:ea typeface="IBM Plex Sans" charset="0"/>
                <a:cs typeface="IBM Plex Sans" charset="0"/>
              </a:defRPr>
            </a:lvl3pPr>
            <a:lvl4pPr marL="628658" indent="-173736" algn="l" rtl="0" eaLnBrk="1" fontAlgn="base" hangingPunct="1">
              <a:lnSpc>
                <a:spcPct val="100000"/>
              </a:lnSpc>
              <a:spcBef>
                <a:spcPts val="1100"/>
              </a:spcBef>
              <a:spcAft>
                <a:spcPct val="0"/>
              </a:spcAft>
              <a:buClr>
                <a:schemeClr val="tx1"/>
              </a:buClr>
              <a:buSzPct val="100000"/>
              <a:buFont typeface=".AppleSystemUIFont" charset="-120"/>
              <a:buChar char="–"/>
              <a:tabLst/>
              <a:defRPr sz="1400" baseline="0">
                <a:solidFill>
                  <a:schemeClr val="tx1"/>
                </a:solidFill>
                <a:latin typeface="+mn-lt"/>
                <a:ea typeface="IBM Plex Sans" charset="0"/>
                <a:cs typeface="IBM Plex Sans" charset="0"/>
              </a:defRPr>
            </a:lvl4pPr>
            <a:lvl5pPr marL="803285" indent="-173736" algn="l" rtl="0" eaLnBrk="1" fontAlgn="base" hangingPunct="1">
              <a:lnSpc>
                <a:spcPct val="100000"/>
              </a:lnSpc>
              <a:spcBef>
                <a:spcPts val="1100"/>
              </a:spcBef>
              <a:spcAft>
                <a:spcPct val="0"/>
              </a:spcAft>
              <a:buClr>
                <a:schemeClr val="tx1"/>
              </a:buClr>
              <a:buFont typeface=".AppleSystemUIFont" charset="-120"/>
              <a:buChar char="»"/>
              <a:tabLst/>
              <a:defRPr sz="1400">
                <a:solidFill>
                  <a:schemeClr val="tx1"/>
                </a:solidFill>
                <a:latin typeface="+mn-lt"/>
                <a:ea typeface="IBM Plex Sans" charset="0"/>
                <a:cs typeface="IBM Plex Sans" charset="0"/>
              </a:defRPr>
            </a:lvl5pPr>
            <a:lvl6pPr marL="1583721" indent="-129670" algn="l" rtl="0" eaLnBrk="1" fontAlgn="base" hangingPunct="1">
              <a:spcBef>
                <a:spcPct val="20000"/>
              </a:spcBef>
              <a:spcAft>
                <a:spcPct val="0"/>
              </a:spcAft>
              <a:buClr>
                <a:schemeClr val="bg1"/>
              </a:buClr>
              <a:buChar char="»"/>
              <a:defRPr sz="1269">
                <a:solidFill>
                  <a:schemeClr val="bg1"/>
                </a:solidFill>
                <a:latin typeface="Arial" charset="0"/>
              </a:defRPr>
            </a:lvl6pPr>
            <a:lvl7pPr marL="1946291" indent="-129670" algn="l" rtl="0" eaLnBrk="1" fontAlgn="base" hangingPunct="1">
              <a:spcBef>
                <a:spcPct val="20000"/>
              </a:spcBef>
              <a:spcAft>
                <a:spcPct val="0"/>
              </a:spcAft>
              <a:buClr>
                <a:schemeClr val="bg1"/>
              </a:buClr>
              <a:buChar char="»"/>
              <a:defRPr sz="1269">
                <a:solidFill>
                  <a:schemeClr val="bg1"/>
                </a:solidFill>
                <a:latin typeface="Arial" charset="0"/>
              </a:defRPr>
            </a:lvl7pPr>
            <a:lvl8pPr marL="2308860" indent="-129670" algn="l" rtl="0" eaLnBrk="1" fontAlgn="base" hangingPunct="1">
              <a:spcBef>
                <a:spcPct val="20000"/>
              </a:spcBef>
              <a:spcAft>
                <a:spcPct val="0"/>
              </a:spcAft>
              <a:buClr>
                <a:schemeClr val="bg1"/>
              </a:buClr>
              <a:buChar char="»"/>
              <a:defRPr sz="1269">
                <a:solidFill>
                  <a:schemeClr val="bg1"/>
                </a:solidFill>
                <a:latin typeface="Arial" charset="0"/>
              </a:defRPr>
            </a:lvl8pPr>
            <a:lvl9pPr marL="2671430" indent="-129670" algn="l" rtl="0" eaLnBrk="1" fontAlgn="base" hangingPunct="1">
              <a:spcBef>
                <a:spcPct val="20000"/>
              </a:spcBef>
              <a:spcAft>
                <a:spcPct val="0"/>
              </a:spcAft>
              <a:buClr>
                <a:schemeClr val="bg1"/>
              </a:buClr>
              <a:buChar char="»"/>
              <a:defRPr sz="1269">
                <a:solidFill>
                  <a:schemeClr val="bg1"/>
                </a:solidFill>
                <a:latin typeface="Arial" charset="0"/>
              </a:defRPr>
            </a:lvl9pPr>
          </a:lstStyle>
          <a:p>
            <a:pPr defTabSz="914400"/>
            <a:r>
              <a:rPr lang="en-US" sz="1000" kern="0" dirty="0"/>
              <a:t>30 days</a:t>
            </a:r>
          </a:p>
        </p:txBody>
      </p:sp>
      <p:sp>
        <p:nvSpPr>
          <p:cNvPr id="42" name="Text Placeholder 1">
            <a:extLst>
              <a:ext uri="{FF2B5EF4-FFF2-40B4-BE49-F238E27FC236}">
                <a16:creationId xmlns:a16="http://schemas.microsoft.com/office/drawing/2014/main" id="{D8636F71-7DEC-514D-B153-919A09839479}"/>
              </a:ext>
            </a:extLst>
          </p:cNvPr>
          <p:cNvSpPr txBox="1">
            <a:spLocks/>
          </p:cNvSpPr>
          <p:nvPr/>
        </p:nvSpPr>
        <p:spPr>
          <a:xfrm>
            <a:off x="5934422" y="1317677"/>
            <a:ext cx="2066545" cy="153888"/>
          </a:xfrm>
          <a:prstGeom prst="rect">
            <a:avLst/>
          </a:prstGeom>
        </p:spPr>
        <p:txBody>
          <a:bodyPr vert="horz" wrap="square" lIns="0" tIns="0" rIns="0" bIns="0" rtlCol="0">
            <a:spAutoFit/>
          </a:bodyPr>
          <a:lstStyle>
            <a:lvl1pPr marL="0" indent="0" algn="l" rtl="0" eaLnBrk="1" fontAlgn="base" hangingPunct="1">
              <a:lnSpc>
                <a:spcPct val="100000"/>
              </a:lnSpc>
              <a:spcBef>
                <a:spcPts val="1100"/>
              </a:spcBef>
              <a:spcAft>
                <a:spcPct val="0"/>
              </a:spcAft>
              <a:buClr>
                <a:schemeClr val="tx1"/>
              </a:buClr>
              <a:buSzPct val="90000"/>
              <a:buFont typeface="Wingdings" pitchFamily="2" charset="2"/>
              <a:buNone/>
              <a:defRPr sz="1400">
                <a:solidFill>
                  <a:schemeClr val="tx1"/>
                </a:solidFill>
                <a:latin typeface="+mn-lt"/>
                <a:ea typeface="IBM Plex Sans" charset="0"/>
                <a:cs typeface="IBM Plex Sans" charset="0"/>
              </a:defRPr>
            </a:lvl1pPr>
            <a:lvl2pPr marL="171452" indent="-173736" algn="l" rtl="0" eaLnBrk="1" fontAlgn="base" hangingPunct="1">
              <a:lnSpc>
                <a:spcPct val="100000"/>
              </a:lnSpc>
              <a:spcBef>
                <a:spcPts val="1100"/>
              </a:spcBef>
              <a:spcAft>
                <a:spcPct val="0"/>
              </a:spcAft>
              <a:buClr>
                <a:schemeClr val="tx1"/>
              </a:buClr>
              <a:buSzPct val="100000"/>
              <a:buFont typeface=".AppleSystemUIFont" charset="-120"/>
              <a:buChar char="–"/>
              <a:tabLst/>
              <a:defRPr sz="1400">
                <a:solidFill>
                  <a:schemeClr val="tx1"/>
                </a:solidFill>
                <a:latin typeface="+mn-lt"/>
                <a:ea typeface="IBM Plex Sans" charset="0"/>
                <a:cs typeface="IBM Plex Sans" charset="0"/>
              </a:defRPr>
            </a:lvl2pPr>
            <a:lvl3pPr marL="342905" indent="-173736" algn="l" rtl="0" eaLnBrk="1" fontAlgn="base" hangingPunct="1">
              <a:lnSpc>
                <a:spcPct val="100000"/>
              </a:lnSpc>
              <a:spcBef>
                <a:spcPts val="1100"/>
              </a:spcBef>
              <a:spcAft>
                <a:spcPct val="0"/>
              </a:spcAft>
              <a:buClr>
                <a:schemeClr val="tx1"/>
              </a:buClr>
              <a:buSzPct val="100000"/>
              <a:buFont typeface="Arial" panose="020B0604020202020204" pitchFamily="34" charset="0"/>
              <a:buChar char="•"/>
              <a:tabLst/>
              <a:defRPr sz="1400">
                <a:solidFill>
                  <a:schemeClr val="tx1"/>
                </a:solidFill>
                <a:latin typeface="+mn-lt"/>
                <a:ea typeface="IBM Plex Sans" charset="0"/>
                <a:cs typeface="IBM Plex Sans" charset="0"/>
              </a:defRPr>
            </a:lvl3pPr>
            <a:lvl4pPr marL="628658" indent="-173736" algn="l" rtl="0" eaLnBrk="1" fontAlgn="base" hangingPunct="1">
              <a:lnSpc>
                <a:spcPct val="100000"/>
              </a:lnSpc>
              <a:spcBef>
                <a:spcPts val="1100"/>
              </a:spcBef>
              <a:spcAft>
                <a:spcPct val="0"/>
              </a:spcAft>
              <a:buClr>
                <a:schemeClr val="tx1"/>
              </a:buClr>
              <a:buSzPct val="100000"/>
              <a:buFont typeface=".AppleSystemUIFont" charset="-120"/>
              <a:buChar char="–"/>
              <a:tabLst/>
              <a:defRPr sz="1400" baseline="0">
                <a:solidFill>
                  <a:schemeClr val="tx1"/>
                </a:solidFill>
                <a:latin typeface="+mn-lt"/>
                <a:ea typeface="IBM Plex Sans" charset="0"/>
                <a:cs typeface="IBM Plex Sans" charset="0"/>
              </a:defRPr>
            </a:lvl4pPr>
            <a:lvl5pPr marL="803285" indent="-173736" algn="l" rtl="0" eaLnBrk="1" fontAlgn="base" hangingPunct="1">
              <a:lnSpc>
                <a:spcPct val="100000"/>
              </a:lnSpc>
              <a:spcBef>
                <a:spcPts val="1100"/>
              </a:spcBef>
              <a:spcAft>
                <a:spcPct val="0"/>
              </a:spcAft>
              <a:buClr>
                <a:schemeClr val="tx1"/>
              </a:buClr>
              <a:buFont typeface=".AppleSystemUIFont" charset="-120"/>
              <a:buChar char="»"/>
              <a:tabLst/>
              <a:defRPr sz="1400">
                <a:solidFill>
                  <a:schemeClr val="tx1"/>
                </a:solidFill>
                <a:latin typeface="+mn-lt"/>
                <a:ea typeface="IBM Plex Sans" charset="0"/>
                <a:cs typeface="IBM Plex Sans" charset="0"/>
              </a:defRPr>
            </a:lvl5pPr>
            <a:lvl6pPr marL="1583721" indent="-129670" algn="l" rtl="0" eaLnBrk="1" fontAlgn="base" hangingPunct="1">
              <a:spcBef>
                <a:spcPct val="20000"/>
              </a:spcBef>
              <a:spcAft>
                <a:spcPct val="0"/>
              </a:spcAft>
              <a:buClr>
                <a:schemeClr val="bg1"/>
              </a:buClr>
              <a:buChar char="»"/>
              <a:defRPr sz="1269">
                <a:solidFill>
                  <a:schemeClr val="bg1"/>
                </a:solidFill>
                <a:latin typeface="Arial" charset="0"/>
              </a:defRPr>
            </a:lvl6pPr>
            <a:lvl7pPr marL="1946291" indent="-129670" algn="l" rtl="0" eaLnBrk="1" fontAlgn="base" hangingPunct="1">
              <a:spcBef>
                <a:spcPct val="20000"/>
              </a:spcBef>
              <a:spcAft>
                <a:spcPct val="0"/>
              </a:spcAft>
              <a:buClr>
                <a:schemeClr val="bg1"/>
              </a:buClr>
              <a:buChar char="»"/>
              <a:defRPr sz="1269">
                <a:solidFill>
                  <a:schemeClr val="bg1"/>
                </a:solidFill>
                <a:latin typeface="Arial" charset="0"/>
              </a:defRPr>
            </a:lvl7pPr>
            <a:lvl8pPr marL="2308860" indent="-129670" algn="l" rtl="0" eaLnBrk="1" fontAlgn="base" hangingPunct="1">
              <a:spcBef>
                <a:spcPct val="20000"/>
              </a:spcBef>
              <a:spcAft>
                <a:spcPct val="0"/>
              </a:spcAft>
              <a:buClr>
                <a:schemeClr val="bg1"/>
              </a:buClr>
              <a:buChar char="»"/>
              <a:defRPr sz="1269">
                <a:solidFill>
                  <a:schemeClr val="bg1"/>
                </a:solidFill>
                <a:latin typeface="Arial" charset="0"/>
              </a:defRPr>
            </a:lvl8pPr>
            <a:lvl9pPr marL="2671430" indent="-129670" algn="l" rtl="0" eaLnBrk="1" fontAlgn="base" hangingPunct="1">
              <a:spcBef>
                <a:spcPct val="20000"/>
              </a:spcBef>
              <a:spcAft>
                <a:spcPct val="0"/>
              </a:spcAft>
              <a:buClr>
                <a:schemeClr val="bg1"/>
              </a:buClr>
              <a:buChar char="»"/>
              <a:defRPr sz="1269">
                <a:solidFill>
                  <a:schemeClr val="bg1"/>
                </a:solidFill>
                <a:latin typeface="Arial" charset="0"/>
              </a:defRPr>
            </a:lvl9pPr>
          </a:lstStyle>
          <a:p>
            <a:pPr defTabSz="914400"/>
            <a:r>
              <a:rPr lang="en-US" sz="1000" kern="0" dirty="0"/>
              <a:t>60 days</a:t>
            </a:r>
          </a:p>
        </p:txBody>
      </p:sp>
    </p:spTree>
    <p:extLst>
      <p:ext uri="{BB962C8B-B14F-4D97-AF65-F5344CB8AC3E}">
        <p14:creationId xmlns:p14="http://schemas.microsoft.com/office/powerpoint/2010/main" val="9013843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p:cNvSpPr>
            <a:spLocks noGrp="1"/>
          </p:cNvSpPr>
          <p:nvPr>
            <p:ph type="title"/>
          </p:nvPr>
        </p:nvSpPr>
        <p:spPr/>
        <p:txBody>
          <a:bodyPr/>
          <a:lstStyle/>
          <a:p>
            <a:r>
              <a:rPr lang="en-US" dirty="0"/>
              <a:t>Enablement</a:t>
            </a:r>
            <a:br>
              <a:rPr lang="en-US" dirty="0"/>
            </a:br>
            <a:r>
              <a:rPr lang="en-US" dirty="0"/>
              <a:t>assets</a:t>
            </a:r>
            <a:endParaRPr lang="en-US" sz="1200" dirty="0"/>
          </a:p>
        </p:txBody>
      </p:sp>
      <p:sp>
        <p:nvSpPr>
          <p:cNvPr id="6" name="Text Placeholder"/>
          <p:cNvSpPr>
            <a:spLocks noGrp="1"/>
          </p:cNvSpPr>
          <p:nvPr>
            <p:ph type="body" sz="quarter" idx="13"/>
          </p:nvPr>
        </p:nvSpPr>
        <p:spPr>
          <a:xfrm>
            <a:off x="207671" y="948996"/>
            <a:ext cx="1850971" cy="3544316"/>
          </a:xfrm>
        </p:spPr>
        <p:txBody>
          <a:bodyPr vert="horz" lIns="0" tIns="0" rIns="0" bIns="0" rtlCol="0" anchor="t">
            <a:noAutofit/>
          </a:bodyPr>
          <a:lstStyle/>
          <a:p>
            <a:pPr defTabSz="914400">
              <a:spcBef>
                <a:spcPts val="0"/>
              </a:spcBef>
              <a:buClr>
                <a:schemeClr val="bg2"/>
              </a:buClr>
              <a:tabLst>
                <a:tab pos="396875" algn="l"/>
              </a:tabLst>
            </a:pPr>
            <a:r>
              <a:rPr lang="en-US" sz="1050" dirty="0"/>
              <a:t>Sales education</a:t>
            </a:r>
          </a:p>
          <a:p>
            <a:pPr marL="171450" indent="-171450">
              <a:buFont typeface="Arial" pitchFamily="2" charset="2"/>
              <a:buChar char="•"/>
            </a:pPr>
            <a:r>
              <a:rPr lang="en-US" sz="800" dirty="0">
                <a:latin typeface="IBM Plex Sans Light"/>
              </a:rPr>
              <a:t> </a:t>
            </a:r>
            <a:r>
              <a:rPr lang="en-US" sz="800" dirty="0">
                <a:latin typeface="IBM Plex Sans Light"/>
                <a:hlinkClick r:id="rId2"/>
              </a:rPr>
              <a:t>Hammerhead Enablement Recording </a:t>
            </a:r>
            <a:endParaRPr lang="en-US" sz="800" dirty="0">
              <a:latin typeface="IBM Plex Sans" panose="020B0503050203000203" pitchFamily="34" charset="0"/>
            </a:endParaRPr>
          </a:p>
          <a:p>
            <a:pPr marL="171450" indent="-171450">
              <a:buFont typeface="Arial" pitchFamily="2" charset="2"/>
              <a:buChar char="•"/>
            </a:pPr>
            <a:r>
              <a:rPr lang="en-US" sz="800" dirty="0">
                <a:latin typeface="IBM Plex Sans Light"/>
                <a:hlinkClick r:id="rId3"/>
              </a:rPr>
              <a:t>Netezza Mako EOS Sales Enablement</a:t>
            </a:r>
            <a:r>
              <a:rPr lang="en-US" sz="800" dirty="0">
                <a:latin typeface="IBM Plex Sans Light"/>
              </a:rPr>
              <a:t> </a:t>
            </a:r>
            <a:endParaRPr lang="en-US" sz="1100"/>
          </a:p>
          <a:p>
            <a:pPr marL="171450" indent="-171450">
              <a:buFont typeface="Arial" pitchFamily="2" charset="2"/>
              <a:buChar char="•"/>
            </a:pPr>
            <a:r>
              <a:rPr lang="en-US" sz="800" dirty="0">
                <a:latin typeface="IBM Plex Sans Light"/>
                <a:hlinkClick r:id="rId4"/>
              </a:rPr>
              <a:t>Netezza Mako EOS Sales Enablement Recording</a:t>
            </a:r>
            <a:endParaRPr lang="en-US" sz="1100"/>
          </a:p>
          <a:p>
            <a:pPr marL="171450" indent="-171450">
              <a:buFont typeface="Arial" pitchFamily="2" charset="2"/>
              <a:buChar char="•"/>
            </a:pPr>
            <a:r>
              <a:rPr lang="en-US" sz="800" dirty="0">
                <a:latin typeface="IBM Plex Sans Light"/>
                <a:hlinkClick r:id="rId5"/>
              </a:rPr>
              <a:t>Tri-Dimensional Analysis CTP Tactical Enablement </a:t>
            </a:r>
            <a:endParaRPr lang="en-US" sz="1100"/>
          </a:p>
          <a:p>
            <a:pPr marL="171450" indent="-171450">
              <a:buFont typeface="Arial" pitchFamily="2" charset="2"/>
              <a:buChar char="•"/>
            </a:pPr>
            <a:r>
              <a:rPr lang="en-US" sz="800" dirty="0">
                <a:latin typeface="IBM Plex Sans Light"/>
                <a:hlinkClick r:id="rId6"/>
              </a:rPr>
              <a:t>Link for CTP's of Netezza - Box folder </a:t>
            </a:r>
            <a:r>
              <a:rPr lang="en-US" sz="800" dirty="0">
                <a:latin typeface="IBM Plex Sans Light"/>
              </a:rPr>
              <a:t>(request access through Duncan Martinson (</a:t>
            </a:r>
            <a:r>
              <a:rPr lang="en-US" sz="800" dirty="0">
                <a:latin typeface="IBM Plex Sans Light"/>
                <a:hlinkClick r:id="rId7"/>
              </a:rPr>
              <a:t>dscottmartinson@ibm.com</a:t>
            </a:r>
            <a:r>
              <a:rPr lang="en-US" sz="800" dirty="0">
                <a:latin typeface="IBM Plex Sans Light"/>
              </a:rPr>
              <a:t>)</a:t>
            </a:r>
            <a:endParaRPr lang="en-US" sz="1100" dirty="0"/>
          </a:p>
          <a:p>
            <a:pPr marL="171450" indent="-171450">
              <a:buFont typeface="Arial" pitchFamily="2" charset="2"/>
              <a:buChar char="•"/>
            </a:pPr>
            <a:r>
              <a:rPr lang="en-US" sz="800" dirty="0">
                <a:latin typeface="IBM Plex Sans Light"/>
                <a:hlinkClick r:id="rId8"/>
              </a:rPr>
              <a:t>SQL on Parquet Preview: Using Netezza Performance Server On Cloud as a Data Lakehouse</a:t>
            </a:r>
            <a:endParaRPr lang="en-US" sz="1100"/>
          </a:p>
          <a:p>
            <a:pPr marL="171450" indent="-171450">
              <a:spcBef>
                <a:spcPts val="0"/>
              </a:spcBef>
              <a:spcAft>
                <a:spcPts val="0"/>
              </a:spcAft>
              <a:buFont typeface="Arial" panose="020B0604020202020204" pitchFamily="34" charset="0"/>
              <a:buChar char="•"/>
            </a:pPr>
            <a:endParaRPr lang="en-US" sz="800" dirty="0">
              <a:latin typeface="IBM Plex Sans" panose="020B0503050203000203" pitchFamily="34" charset="0"/>
            </a:endParaRPr>
          </a:p>
          <a:p>
            <a:pPr defTabSz="914400">
              <a:spcBef>
                <a:spcPts val="0"/>
              </a:spcBef>
              <a:buClr>
                <a:schemeClr val="bg2"/>
              </a:buClr>
            </a:pPr>
            <a:endParaRPr lang="en-US" sz="1050" dirty="0"/>
          </a:p>
          <a:p>
            <a:pPr defTabSz="914400">
              <a:spcBef>
                <a:spcPts val="0"/>
              </a:spcBef>
              <a:buClr>
                <a:schemeClr val="bg2"/>
              </a:buClr>
            </a:pPr>
            <a:r>
              <a:rPr lang="en-US" sz="1050" dirty="0"/>
              <a:t>Presentations</a:t>
            </a:r>
          </a:p>
          <a:p>
            <a:pPr marL="171450" indent="-171450" defTabSz="725139" fontAlgn="auto">
              <a:spcBef>
                <a:spcPts val="0"/>
              </a:spcBef>
              <a:spcAft>
                <a:spcPts val="0"/>
              </a:spcAft>
              <a:buClrTx/>
              <a:buSzTx/>
              <a:buFont typeface="Arial" panose="020B0604020202020204" pitchFamily="34" charset="0"/>
              <a:buChar char="•"/>
              <a:defRPr/>
            </a:pPr>
            <a:r>
              <a:rPr lang="en-US" sz="800" dirty="0">
                <a:latin typeface="IBM Plex Sans"/>
                <a:hlinkClick r:id="rId9"/>
              </a:rPr>
              <a:t>Client Presentation</a:t>
            </a:r>
          </a:p>
          <a:p>
            <a:pPr>
              <a:spcBef>
                <a:spcPts val="0"/>
              </a:spcBef>
              <a:buClr>
                <a:schemeClr val="accent1"/>
              </a:buClr>
            </a:pPr>
            <a:endParaRPr lang="en-US" sz="1050" dirty="0">
              <a:solidFill>
                <a:schemeClr val="accent1"/>
              </a:solidFill>
            </a:endParaRPr>
          </a:p>
          <a:p>
            <a:pPr defTabSz="914400">
              <a:spcBef>
                <a:spcPts val="0"/>
              </a:spcBef>
              <a:buClr>
                <a:schemeClr val="bg2"/>
              </a:buClr>
            </a:pPr>
            <a:endParaRPr lang="en-US" sz="800" dirty="0"/>
          </a:p>
        </p:txBody>
      </p:sp>
      <p:sp>
        <p:nvSpPr>
          <p:cNvPr id="4" name="Footer Placeholder"/>
          <p:cNvSpPr>
            <a:spLocks noGrp="1"/>
          </p:cNvSpPr>
          <p:nvPr>
            <p:ph type="ftr" sz="quarter" idx="10"/>
          </p:nvPr>
        </p:nvSpPr>
        <p:spPr/>
        <p:txBody>
          <a:bodyPr/>
          <a:lstStyle/>
          <a:p>
            <a:r>
              <a:rPr lang="en-US">
                <a:latin typeface="+mn-lt"/>
              </a:rPr>
              <a:t>© 2022 IBM Corporation</a:t>
            </a:r>
            <a:endParaRPr lang="en-US" dirty="0">
              <a:latin typeface="+mn-lt"/>
            </a:endParaRPr>
          </a:p>
        </p:txBody>
      </p:sp>
      <p:sp>
        <p:nvSpPr>
          <p:cNvPr id="5" name="Slide Number Placeholder"/>
          <p:cNvSpPr>
            <a:spLocks noGrp="1"/>
          </p:cNvSpPr>
          <p:nvPr>
            <p:ph type="sldNum" sz="quarter" idx="11"/>
          </p:nvPr>
        </p:nvSpPr>
        <p:spPr/>
        <p:txBody>
          <a:bodyPr/>
          <a:lstStyle/>
          <a:p>
            <a:fld id="{59395FB3-9C97-154F-86B2-7E381B951268}" type="slidenum">
              <a:rPr lang="en-US" smtClean="0"/>
              <a:pPr/>
              <a:t>15</a:t>
            </a:fld>
            <a:endParaRPr lang="en-US" dirty="0"/>
          </a:p>
        </p:txBody>
      </p:sp>
      <p:sp>
        <p:nvSpPr>
          <p:cNvPr id="7" name="Text Placeholder">
            <a:extLst>
              <a:ext uri="{FF2B5EF4-FFF2-40B4-BE49-F238E27FC236}">
                <a16:creationId xmlns:a16="http://schemas.microsoft.com/office/drawing/2014/main" id="{C9D8A468-3189-C240-A68E-3A1E5145CC79}"/>
              </a:ext>
            </a:extLst>
          </p:cNvPr>
          <p:cNvSpPr txBox="1">
            <a:spLocks/>
          </p:cNvSpPr>
          <p:nvPr/>
        </p:nvSpPr>
        <p:spPr>
          <a:xfrm>
            <a:off x="2504750" y="948996"/>
            <a:ext cx="1960906" cy="3252216"/>
          </a:xfrm>
          <a:prstGeom prst="rect">
            <a:avLst/>
          </a:prstGeom>
        </p:spPr>
        <p:txBody>
          <a:bodyPr vert="horz" lIns="0" tIns="0" rIns="0" bIns="0" rtlCol="0" anchor="t">
            <a:noAutofit/>
          </a:bodyPr>
          <a:lstStyle>
            <a:lvl1pPr marL="0" indent="0" algn="l" rtl="0" eaLnBrk="1" fontAlgn="base" hangingPunct="1">
              <a:lnSpc>
                <a:spcPct val="100000"/>
              </a:lnSpc>
              <a:spcBef>
                <a:spcPts val="1100"/>
              </a:spcBef>
              <a:spcAft>
                <a:spcPct val="0"/>
              </a:spcAft>
              <a:buClr>
                <a:schemeClr val="tx1"/>
              </a:buClr>
              <a:buSzPct val="90000"/>
              <a:buFont typeface="IBM Plex Sans" pitchFamily="2" charset="2"/>
              <a:buNone/>
              <a:defRPr sz="1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vl2pPr marL="171452" indent="-173736" algn="l" rtl="0" eaLnBrk="1" fontAlgn="base" hangingPunct="1">
              <a:lnSpc>
                <a:spcPct val="100000"/>
              </a:lnSpc>
              <a:spcBef>
                <a:spcPts val="1100"/>
              </a:spcBef>
              <a:spcAft>
                <a:spcPct val="0"/>
              </a:spcAft>
              <a:buClr>
                <a:schemeClr val="tx1"/>
              </a:buClr>
              <a:buSzPct val="100000"/>
              <a:buFont typeface="IBM Plex Sans" charset="-120"/>
              <a:buChar char="–"/>
              <a:tabLst/>
              <a:defRPr sz="1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2pPr>
            <a:lvl3pPr marL="342905" indent="-173736" algn="l" rtl="0" eaLnBrk="1" fontAlgn="base" hangingPunct="1">
              <a:lnSpc>
                <a:spcPct val="100000"/>
              </a:lnSpc>
              <a:spcBef>
                <a:spcPts val="1100"/>
              </a:spcBef>
              <a:spcAft>
                <a:spcPct val="0"/>
              </a:spcAft>
              <a:buClr>
                <a:schemeClr val="tx1"/>
              </a:buClr>
              <a:buSzPct val="100000"/>
              <a:buFont typeface="IBM Plex Sans" panose="020B0604020202020204" pitchFamily="34" charset="0"/>
              <a:buChar char="•"/>
              <a:tabLst/>
              <a:defRPr sz="1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3pPr>
            <a:lvl4pPr marL="628658" indent="-173736" algn="l" rtl="0" eaLnBrk="1" fontAlgn="base" hangingPunct="1">
              <a:lnSpc>
                <a:spcPct val="100000"/>
              </a:lnSpc>
              <a:spcBef>
                <a:spcPts val="1100"/>
              </a:spcBef>
              <a:spcAft>
                <a:spcPct val="0"/>
              </a:spcAft>
              <a:buClr>
                <a:schemeClr val="tx1"/>
              </a:buClr>
              <a:buSzPct val="100000"/>
              <a:buFont typeface="IBM Plex Sans" charset="-120"/>
              <a:buChar char="–"/>
              <a:tabLst/>
              <a:defRPr sz="1400" b="0" i="0" baseline="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4pPr>
            <a:lvl5pPr marL="803285" indent="-173736" algn="l" rtl="0" eaLnBrk="1" fontAlgn="base" hangingPunct="1">
              <a:lnSpc>
                <a:spcPct val="100000"/>
              </a:lnSpc>
              <a:spcBef>
                <a:spcPts val="1100"/>
              </a:spcBef>
              <a:spcAft>
                <a:spcPct val="0"/>
              </a:spcAft>
              <a:buClr>
                <a:schemeClr val="tx1"/>
              </a:buClr>
              <a:buFont typeface="IBM Plex Sans" charset="-120"/>
              <a:buChar char="»"/>
              <a:tabLst/>
              <a:defRPr sz="1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5pPr>
            <a:lvl6pPr marL="1583721" indent="-129670" algn="l" rtl="0" eaLnBrk="1" fontAlgn="base" hangingPunct="1">
              <a:spcBef>
                <a:spcPct val="20000"/>
              </a:spcBef>
              <a:spcAft>
                <a:spcPct val="0"/>
              </a:spcAft>
              <a:buClr>
                <a:schemeClr val="bg1"/>
              </a:buClr>
              <a:buChar char="»"/>
              <a:defRPr sz="1269">
                <a:solidFill>
                  <a:schemeClr val="bg1"/>
                </a:solidFill>
                <a:latin typeface="IBM Plex Sans" charset="0"/>
              </a:defRPr>
            </a:lvl6pPr>
            <a:lvl7pPr marL="1946291" indent="-129670" algn="l" rtl="0" eaLnBrk="1" fontAlgn="base" hangingPunct="1">
              <a:spcBef>
                <a:spcPct val="20000"/>
              </a:spcBef>
              <a:spcAft>
                <a:spcPct val="0"/>
              </a:spcAft>
              <a:buClr>
                <a:schemeClr val="bg1"/>
              </a:buClr>
              <a:buChar char="»"/>
              <a:defRPr sz="1269">
                <a:solidFill>
                  <a:schemeClr val="bg1"/>
                </a:solidFill>
                <a:latin typeface="IBM Plex Sans" charset="0"/>
              </a:defRPr>
            </a:lvl7pPr>
            <a:lvl8pPr marL="2308860" indent="-129670" algn="l" rtl="0" eaLnBrk="1" fontAlgn="base" hangingPunct="1">
              <a:spcBef>
                <a:spcPct val="20000"/>
              </a:spcBef>
              <a:spcAft>
                <a:spcPct val="0"/>
              </a:spcAft>
              <a:buClr>
                <a:schemeClr val="bg1"/>
              </a:buClr>
              <a:buChar char="»"/>
              <a:defRPr sz="1269">
                <a:solidFill>
                  <a:schemeClr val="bg1"/>
                </a:solidFill>
                <a:latin typeface="IBM Plex Sans" charset="0"/>
              </a:defRPr>
            </a:lvl8pPr>
            <a:lvl9pPr marL="2671430" indent="-129670" algn="l" rtl="0" eaLnBrk="1" fontAlgn="base" hangingPunct="1">
              <a:spcBef>
                <a:spcPct val="20000"/>
              </a:spcBef>
              <a:spcAft>
                <a:spcPct val="0"/>
              </a:spcAft>
              <a:buClr>
                <a:schemeClr val="bg1"/>
              </a:buClr>
              <a:buChar char="»"/>
              <a:defRPr sz="1269">
                <a:solidFill>
                  <a:schemeClr val="bg1"/>
                </a:solidFill>
                <a:latin typeface="IBM Plex Sans" charset="0"/>
              </a:defRPr>
            </a:lvl9pPr>
          </a:lstStyle>
          <a:p>
            <a:pPr defTabSz="914400">
              <a:spcBef>
                <a:spcPts val="0"/>
              </a:spcBef>
              <a:buClr>
                <a:schemeClr val="bg2"/>
              </a:buClr>
              <a:tabLst>
                <a:tab pos="396875" algn="l"/>
              </a:tabLst>
            </a:pPr>
            <a:r>
              <a:rPr lang="en-US" sz="1100" dirty="0">
                <a:latin typeface="IBM Plex Sans Light"/>
              </a:rPr>
              <a:t>Customer facing assets</a:t>
            </a:r>
          </a:p>
          <a:p>
            <a:pPr marL="171450" indent="-171450" defTabSz="725139" fontAlgn="auto">
              <a:buClrTx/>
              <a:buSzTx/>
              <a:buFont typeface="Arial" pitchFamily="2" charset="2"/>
              <a:buChar char="•"/>
              <a:defRPr/>
            </a:pPr>
            <a:r>
              <a:rPr lang="en-US" sz="900" dirty="0">
                <a:latin typeface="IBM Plex Sans Light"/>
                <a:hlinkClick r:id="rId10"/>
              </a:rPr>
              <a:t>Netezza for Cloud Pak for Data Solution Brief</a:t>
            </a:r>
            <a:endParaRPr lang="en-US" sz="900" dirty="0">
              <a:latin typeface="IBM Plex Sans" panose="020B0503050203000203" pitchFamily="34" charset="0"/>
            </a:endParaRPr>
          </a:p>
          <a:p>
            <a:pPr marL="171450" indent="-171450" defTabSz="725139">
              <a:buClrTx/>
              <a:buSzTx/>
              <a:buFont typeface="Arial" pitchFamily="2" charset="2"/>
              <a:buChar char="•"/>
              <a:defRPr/>
            </a:pPr>
            <a:r>
              <a:rPr lang="en-US" sz="900" dirty="0">
                <a:latin typeface="IBM Plex Sans Light"/>
                <a:hlinkClick r:id="rId11"/>
              </a:rPr>
              <a:t>Netezza on-prem Infografic </a:t>
            </a:r>
            <a:endParaRPr lang="en-US" sz="1200"/>
          </a:p>
          <a:p>
            <a:pPr marL="171450" indent="-171450" defTabSz="725139">
              <a:buClrTx/>
              <a:buSzTx/>
              <a:buFont typeface="Arial" pitchFamily="2" charset="2"/>
              <a:buChar char="•"/>
              <a:defRPr/>
            </a:pPr>
            <a:r>
              <a:rPr lang="en-US" sz="900" dirty="0">
                <a:latin typeface="IBM Plex Sans Light"/>
                <a:hlinkClick r:id="rId12"/>
              </a:rPr>
              <a:t>Netezza aaS Infografic</a:t>
            </a:r>
            <a:endParaRPr lang="en-US" sz="1200"/>
          </a:p>
          <a:p>
            <a:pPr marL="171450" indent="-171450" defTabSz="725139">
              <a:buClrTx/>
              <a:buSzTx/>
              <a:buFont typeface="Arial" pitchFamily="2" charset="2"/>
              <a:buChar char="•"/>
              <a:defRPr/>
            </a:pPr>
            <a:r>
              <a:rPr lang="en-US" sz="900" dirty="0">
                <a:latin typeface="IBM Plex Sans Light"/>
              </a:rPr>
              <a:t> </a:t>
            </a:r>
            <a:r>
              <a:rPr lang="en-US" sz="900" dirty="0">
                <a:latin typeface="IBM Plex Sans Light"/>
                <a:hlinkClick r:id="rId13"/>
              </a:rPr>
              <a:t>Netezza SaaS Client Webinar (with demo)</a:t>
            </a:r>
            <a:r>
              <a:rPr lang="en-US" sz="900" dirty="0">
                <a:latin typeface="IBM Plex Sans Light"/>
              </a:rPr>
              <a:t> </a:t>
            </a:r>
            <a:endParaRPr lang="en-US" sz="1200"/>
          </a:p>
          <a:p>
            <a:pPr marL="171450" indent="-171450" defTabSz="725139">
              <a:buClrTx/>
              <a:buSzTx/>
              <a:buFont typeface="Arial" pitchFamily="2" charset="2"/>
              <a:buChar char="•"/>
              <a:defRPr/>
            </a:pPr>
            <a:r>
              <a:rPr lang="en-US" sz="900" dirty="0">
                <a:latin typeface="IBM Plex Sans Light"/>
                <a:hlinkClick r:id="rId14"/>
              </a:rPr>
              <a:t>Competitive One Pager on-prem and aaS </a:t>
            </a:r>
            <a:endParaRPr lang="en-US" sz="1200"/>
          </a:p>
          <a:p>
            <a:pPr marL="171450" indent="-171450" defTabSz="725139">
              <a:buClrTx/>
              <a:buSzTx/>
              <a:buFont typeface="Arial" pitchFamily="2" charset="2"/>
              <a:buChar char="•"/>
              <a:defRPr/>
            </a:pPr>
            <a:r>
              <a:rPr lang="en-US" sz="900" dirty="0">
                <a:latin typeface="IBM Plex Sans Light"/>
                <a:hlinkClick r:id="rId15"/>
              </a:rPr>
              <a:t>Expert Labs Upgrade Services from Mako to Cloud Pak for Data Systems with NPS &amp; Netezza SaaS</a:t>
            </a:r>
            <a:endParaRPr lang="en-US" sz="1200"/>
          </a:p>
          <a:p>
            <a:pPr marL="171450" indent="-171450" defTabSz="725139">
              <a:buClrTx/>
              <a:buSzTx/>
              <a:buFont typeface="Arial" pitchFamily="2" charset="2"/>
              <a:buChar char="•"/>
              <a:defRPr/>
            </a:pPr>
            <a:r>
              <a:rPr lang="en-US" sz="900" dirty="0">
                <a:latin typeface="IBM Plex Sans Light"/>
                <a:hlinkClick r:id="rId16"/>
              </a:rPr>
              <a:t>Netezza for CP4D YouTube client facing video </a:t>
            </a:r>
            <a:endParaRPr lang="en-US" sz="1200"/>
          </a:p>
          <a:p>
            <a:pPr marL="171450" lvl="0" indent="-171450" defTabSz="725139">
              <a:spcBef>
                <a:spcPts val="0"/>
              </a:spcBef>
              <a:spcAft>
                <a:spcPts val="0"/>
              </a:spcAft>
              <a:buClrTx/>
              <a:buSzTx/>
              <a:buFont typeface="Arial" panose="020B0604020202020204" pitchFamily="34" charset="0"/>
              <a:buChar char="•"/>
              <a:defRPr/>
            </a:pPr>
            <a:endParaRPr lang="en-US" sz="900" dirty="0">
              <a:latin typeface="IBM Plex Sans" panose="020B0503050203000203" pitchFamily="34" charset="0"/>
            </a:endParaRPr>
          </a:p>
          <a:p>
            <a:pPr marL="171450" indent="-171450" defTabSz="725139" fontAlgn="auto">
              <a:spcBef>
                <a:spcPts val="0"/>
              </a:spcBef>
              <a:spcAft>
                <a:spcPts val="0"/>
              </a:spcAft>
              <a:buClrTx/>
              <a:buSzTx/>
              <a:buFont typeface="Arial" panose="020B0604020202020204" pitchFamily="34" charset="0"/>
              <a:buChar char="•"/>
              <a:defRPr/>
            </a:pPr>
            <a:endParaRPr lang="en-US" sz="900" dirty="0">
              <a:solidFill>
                <a:schemeClr val="accent1"/>
              </a:solidFill>
              <a:latin typeface="IBM Plex Sans" panose="020B0503050203000203" pitchFamily="34" charset="0"/>
            </a:endParaRPr>
          </a:p>
          <a:p>
            <a:pPr marL="171450" lvl="0" indent="-171450" defTabSz="725139" fontAlgn="auto">
              <a:spcBef>
                <a:spcPts val="0"/>
              </a:spcBef>
              <a:spcAft>
                <a:spcPts val="0"/>
              </a:spcAft>
              <a:buClrTx/>
              <a:buSzTx/>
              <a:buFont typeface="Arial" panose="020B0604020202020204" pitchFamily="34" charset="0"/>
              <a:buChar char="•"/>
              <a:defRPr/>
            </a:pPr>
            <a:endParaRPr lang="en-US" sz="900" dirty="0">
              <a:latin typeface="IBM Plex Sans" panose="020B0503050203000203" pitchFamily="34" charset="0"/>
            </a:endParaRPr>
          </a:p>
          <a:p>
            <a:pPr marL="171450" lvl="0" indent="-171450" defTabSz="725139" fontAlgn="auto">
              <a:spcBef>
                <a:spcPts val="0"/>
              </a:spcBef>
              <a:spcAft>
                <a:spcPts val="0"/>
              </a:spcAft>
              <a:buClrTx/>
              <a:buSzTx/>
              <a:buFont typeface="Arial" panose="020B0604020202020204" pitchFamily="34" charset="0"/>
              <a:buChar char="•"/>
              <a:defRPr/>
            </a:pPr>
            <a:endParaRPr lang="en-US" sz="900" dirty="0">
              <a:latin typeface="IBM Plex Sans" panose="020B0503050203000203" pitchFamily="34" charset="0"/>
            </a:endParaRPr>
          </a:p>
          <a:p>
            <a:pPr defTabSz="914400">
              <a:spcBef>
                <a:spcPts val="0"/>
              </a:spcBef>
              <a:buClr>
                <a:schemeClr val="bg2"/>
              </a:buClr>
            </a:pPr>
            <a:endParaRPr lang="en-US" sz="1100" dirty="0"/>
          </a:p>
          <a:p>
            <a:pPr>
              <a:spcBef>
                <a:spcPts val="0"/>
              </a:spcBef>
              <a:buClr>
                <a:schemeClr val="accent1"/>
              </a:buClr>
            </a:pPr>
            <a:endParaRPr lang="en-US" sz="1600" dirty="0">
              <a:solidFill>
                <a:schemeClr val="accent1"/>
              </a:solidFill>
            </a:endParaRPr>
          </a:p>
        </p:txBody>
      </p:sp>
      <p:pic>
        <p:nvPicPr>
          <p:cNvPr id="8" name="Picture 7" descr="A person wearing glasses&#10;&#10;Description automatically generated with low confidence">
            <a:extLst>
              <a:ext uri="{FF2B5EF4-FFF2-40B4-BE49-F238E27FC236}">
                <a16:creationId xmlns:a16="http://schemas.microsoft.com/office/drawing/2014/main" id="{169981B8-26F5-ED43-85C6-DE1E3AB62C39}"/>
              </a:ext>
            </a:extLst>
          </p:cNvPr>
          <p:cNvPicPr>
            <a:picLocks noChangeAspect="1"/>
          </p:cNvPicPr>
          <p:nvPr/>
        </p:nvPicPr>
        <p:blipFill rotWithShape="1">
          <a:blip r:embed="rId17"/>
          <a:srcRect l="15595" t="8301" r="15593" b="29806"/>
          <a:stretch/>
        </p:blipFill>
        <p:spPr>
          <a:xfrm>
            <a:off x="4572000" y="0"/>
            <a:ext cx="4572000" cy="5143500"/>
          </a:xfrm>
          <a:prstGeom prst="rect">
            <a:avLst/>
          </a:prstGeom>
        </p:spPr>
      </p:pic>
    </p:spTree>
    <p:extLst>
      <p:ext uri="{BB962C8B-B14F-4D97-AF65-F5344CB8AC3E}">
        <p14:creationId xmlns:p14="http://schemas.microsoft.com/office/powerpoint/2010/main" val="8222860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p:cNvSpPr>
            <a:spLocks noGrp="1"/>
          </p:cNvSpPr>
          <p:nvPr>
            <p:ph type="ftr" sz="quarter" idx="10"/>
          </p:nvPr>
        </p:nvSpPr>
        <p:spPr/>
        <p:txBody>
          <a:bodyPr/>
          <a:lstStyle/>
          <a:p>
            <a:r>
              <a:rPr lang="en-US">
                <a:latin typeface="+mn-lt"/>
              </a:rPr>
              <a:t>© 2022 IBM Corporation</a:t>
            </a:r>
            <a:endParaRPr lang="en-US" dirty="0">
              <a:latin typeface="+mn-lt"/>
            </a:endParaRPr>
          </a:p>
        </p:txBody>
      </p:sp>
      <p:sp>
        <p:nvSpPr>
          <p:cNvPr id="3" name="Slide Number Placeholder"/>
          <p:cNvSpPr>
            <a:spLocks noGrp="1"/>
          </p:cNvSpPr>
          <p:nvPr>
            <p:ph type="sldNum" sz="quarter" idx="11"/>
          </p:nvPr>
        </p:nvSpPr>
        <p:spPr/>
        <p:txBody>
          <a:bodyPr/>
          <a:lstStyle/>
          <a:p>
            <a:fld id="{59395FB3-9C97-154F-86B2-7E381B951268}" type="slidenum">
              <a:rPr lang="en-US" smtClean="0"/>
              <a:pPr/>
              <a:t>16</a:t>
            </a:fld>
            <a:endParaRPr lang="en-US" dirty="0"/>
          </a:p>
        </p:txBody>
      </p:sp>
      <p:sp>
        <p:nvSpPr>
          <p:cNvPr id="6" name="Title" hidden="1">
            <a:extLst>
              <a:ext uri="{FF2B5EF4-FFF2-40B4-BE49-F238E27FC236}">
                <a16:creationId xmlns:a16="http://schemas.microsoft.com/office/drawing/2014/main" id="{74D31D2A-E2F6-714A-8453-DF259CF5AD9E}"/>
              </a:ext>
            </a:extLst>
          </p:cNvPr>
          <p:cNvSpPr>
            <a:spLocks noGrp="1"/>
          </p:cNvSpPr>
          <p:nvPr>
            <p:ph type="title" idx="4294967295"/>
          </p:nvPr>
        </p:nvSpPr>
        <p:spPr>
          <a:xfrm>
            <a:off x="0" y="201613"/>
            <a:ext cx="4143375" cy="4294187"/>
          </a:xfrm>
        </p:spPr>
        <p:txBody>
          <a:bodyPr/>
          <a:lstStyle/>
          <a:p>
            <a:r>
              <a:rPr lang="en-US" dirty="0"/>
              <a:t>IBM sign-off</a:t>
            </a:r>
          </a:p>
        </p:txBody>
      </p:sp>
      <p:sp>
        <p:nvSpPr>
          <p:cNvPr id="4" name="TextBox 3">
            <a:extLst>
              <a:ext uri="{FF2B5EF4-FFF2-40B4-BE49-F238E27FC236}">
                <a16:creationId xmlns:a16="http://schemas.microsoft.com/office/drawing/2014/main" id="{5DD96928-EA6F-3617-39F2-3196C0CC8B5A}"/>
              </a:ext>
            </a:extLst>
          </p:cNvPr>
          <p:cNvSpPr txBox="1"/>
          <p:nvPr/>
        </p:nvSpPr>
        <p:spPr>
          <a:xfrm>
            <a:off x="8345510" y="-302654"/>
            <a:ext cx="184731" cy="307777"/>
          </a:xfrm>
          <a:prstGeom prst="rect">
            <a:avLst/>
          </a:prstGeom>
          <a:noFill/>
        </p:spPr>
        <p:txBody>
          <a:bodyPr wrap="none" rtlCol="0">
            <a:spAutoFit/>
          </a:bodyPr>
          <a:lstStyle/>
          <a:p>
            <a:pPr algn="l"/>
            <a:endParaRPr lang="en-BE" sz="1400" dirty="0">
              <a:solidFill>
                <a:schemeClr val="bg1"/>
              </a:solidFill>
              <a:latin typeface="IBM Plex Sans" charset="0"/>
              <a:ea typeface="IBM Plex Sans" charset="0"/>
              <a:cs typeface="IBM Plex Sans" charset="0"/>
            </a:endParaRPr>
          </a:p>
        </p:txBody>
      </p:sp>
    </p:spTree>
    <p:extLst>
      <p:ext uri="{BB962C8B-B14F-4D97-AF65-F5344CB8AC3E}">
        <p14:creationId xmlns:p14="http://schemas.microsoft.com/office/powerpoint/2010/main" val="2092026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7AD4E8E-A49B-8542-B6D6-82C8EE4E1FB5}"/>
              </a:ext>
            </a:extLst>
          </p:cNvPr>
          <p:cNvSpPr>
            <a:spLocks noGrp="1"/>
          </p:cNvSpPr>
          <p:nvPr>
            <p:ph type="title"/>
          </p:nvPr>
        </p:nvSpPr>
        <p:spPr>
          <a:xfrm>
            <a:off x="182881" y="173736"/>
            <a:ext cx="2761042" cy="4404360"/>
          </a:xfrm>
        </p:spPr>
        <p:txBody>
          <a:bodyPr/>
          <a:lstStyle/>
          <a:p>
            <a:r>
              <a:rPr lang="en-US" dirty="0"/>
              <a:t>What’s</a:t>
            </a:r>
            <a:br>
              <a:rPr lang="en-US" dirty="0"/>
            </a:br>
            <a:r>
              <a:rPr lang="en-US" dirty="0"/>
              <a:t>in this event kit?</a:t>
            </a:r>
          </a:p>
        </p:txBody>
      </p:sp>
      <p:sp>
        <p:nvSpPr>
          <p:cNvPr id="3" name="Footer Placeholder 2">
            <a:extLst>
              <a:ext uri="{FF2B5EF4-FFF2-40B4-BE49-F238E27FC236}">
                <a16:creationId xmlns:a16="http://schemas.microsoft.com/office/drawing/2014/main" id="{070DEBE6-E973-6D40-ABDE-C256CEB7B0D4}"/>
              </a:ext>
            </a:extLst>
          </p:cNvPr>
          <p:cNvSpPr>
            <a:spLocks noGrp="1"/>
          </p:cNvSpPr>
          <p:nvPr>
            <p:ph type="ftr" sz="quarter" idx="10"/>
          </p:nvPr>
        </p:nvSpPr>
        <p:spPr/>
        <p:txBody>
          <a:bodyPr/>
          <a:lstStyle/>
          <a:p>
            <a:r>
              <a:rPr lang="en-US">
                <a:latin typeface="+mn-lt"/>
              </a:rPr>
              <a:t>© 2022 IBM Corporation</a:t>
            </a:r>
            <a:endParaRPr lang="en-US" dirty="0">
              <a:latin typeface="+mn-lt"/>
            </a:endParaRPr>
          </a:p>
        </p:txBody>
      </p:sp>
      <p:sp>
        <p:nvSpPr>
          <p:cNvPr id="4" name="Slide Number Placeholder 3">
            <a:extLst>
              <a:ext uri="{FF2B5EF4-FFF2-40B4-BE49-F238E27FC236}">
                <a16:creationId xmlns:a16="http://schemas.microsoft.com/office/drawing/2014/main" id="{CE1AB6A0-EFED-C14D-A3F0-C865F6C6E03A}"/>
              </a:ext>
            </a:extLst>
          </p:cNvPr>
          <p:cNvSpPr>
            <a:spLocks noGrp="1"/>
          </p:cNvSpPr>
          <p:nvPr>
            <p:ph type="sldNum" sz="quarter" idx="11"/>
          </p:nvPr>
        </p:nvSpPr>
        <p:spPr/>
        <p:txBody>
          <a:bodyPr/>
          <a:lstStyle/>
          <a:p>
            <a:fld id="{59395FB3-9C97-154F-86B2-7E381B951268}" type="slidenum">
              <a:rPr lang="en-US" smtClean="0"/>
              <a:pPr/>
              <a:t>2</a:t>
            </a:fld>
            <a:endParaRPr lang="en-US" dirty="0"/>
          </a:p>
        </p:txBody>
      </p:sp>
      <p:sp>
        <p:nvSpPr>
          <p:cNvPr id="6" name="Text Placeholder 5">
            <a:extLst>
              <a:ext uri="{FF2B5EF4-FFF2-40B4-BE49-F238E27FC236}">
                <a16:creationId xmlns:a16="http://schemas.microsoft.com/office/drawing/2014/main" id="{D377663C-7AD3-E744-815F-4249F019251A}"/>
              </a:ext>
            </a:extLst>
          </p:cNvPr>
          <p:cNvSpPr>
            <a:spLocks noGrp="1"/>
          </p:cNvSpPr>
          <p:nvPr>
            <p:ph type="body" sz="quarter" idx="12"/>
          </p:nvPr>
        </p:nvSpPr>
        <p:spPr>
          <a:xfrm>
            <a:off x="4800600" y="207129"/>
            <a:ext cx="3561923" cy="4407408"/>
          </a:xfrm>
        </p:spPr>
        <p:txBody>
          <a:bodyPr/>
          <a:lstStyle/>
          <a:p>
            <a:pPr marL="173736" indent="-173736" defTabSz="457195" fontAlgn="auto">
              <a:lnSpc>
                <a:spcPct val="100000"/>
              </a:lnSpc>
              <a:spcBef>
                <a:spcPts val="400"/>
              </a:spcBef>
              <a:spcAft>
                <a:spcPts val="0"/>
              </a:spcAft>
              <a:buClrTx/>
              <a:buFont typeface="System Font Regular"/>
              <a:buChar char="–"/>
              <a:tabLst>
                <a:tab pos="166684" algn="l"/>
              </a:tabLst>
            </a:pPr>
            <a:r>
              <a:rPr lang="en-US" sz="1400" dirty="0">
                <a:latin typeface="IBM Plex Sans Light" panose="020B0403050203000203" pitchFamily="34" charset="77"/>
              </a:rPr>
              <a:t>Campaign objectives	</a:t>
            </a:r>
          </a:p>
          <a:p>
            <a:pPr marL="173736" indent="-173736" defTabSz="457195" fontAlgn="auto">
              <a:lnSpc>
                <a:spcPct val="100000"/>
              </a:lnSpc>
              <a:spcBef>
                <a:spcPts val="400"/>
              </a:spcBef>
              <a:spcAft>
                <a:spcPts val="0"/>
              </a:spcAft>
              <a:buClrTx/>
              <a:buFont typeface="System Font Regular"/>
              <a:buChar char="–"/>
              <a:tabLst>
                <a:tab pos="166684" algn="l"/>
              </a:tabLst>
            </a:pPr>
            <a:r>
              <a:rPr lang="en-US" sz="1400" dirty="0">
                <a:latin typeface="IBM Plex Sans Light" panose="020B0403050203000203" pitchFamily="34" charset="77"/>
              </a:rPr>
              <a:t>Target audience</a:t>
            </a:r>
          </a:p>
          <a:p>
            <a:pPr marL="173736" indent="-173736" defTabSz="457195" fontAlgn="auto">
              <a:lnSpc>
                <a:spcPct val="100000"/>
              </a:lnSpc>
              <a:spcBef>
                <a:spcPts val="400"/>
              </a:spcBef>
              <a:spcAft>
                <a:spcPts val="0"/>
              </a:spcAft>
              <a:buClrTx/>
              <a:buFont typeface="System Font Regular"/>
              <a:buChar char="–"/>
              <a:tabLst>
                <a:tab pos="166684" algn="l"/>
              </a:tabLst>
            </a:pPr>
            <a:r>
              <a:rPr lang="en-US" sz="1400" dirty="0">
                <a:latin typeface="IBM Plex Sans Light" panose="020B0403050203000203" pitchFamily="34" charset="77"/>
              </a:rPr>
              <a:t>Key product messaging, copy blocks</a:t>
            </a:r>
          </a:p>
          <a:p>
            <a:pPr marL="173736" indent="-173736" defTabSz="457195" fontAlgn="auto">
              <a:lnSpc>
                <a:spcPct val="100000"/>
              </a:lnSpc>
              <a:spcBef>
                <a:spcPts val="400"/>
              </a:spcBef>
              <a:spcAft>
                <a:spcPts val="0"/>
              </a:spcAft>
              <a:buClrTx/>
              <a:buFont typeface="System Font Regular"/>
              <a:buChar char="–"/>
              <a:tabLst>
                <a:tab pos="166684" algn="l"/>
              </a:tabLst>
            </a:pPr>
            <a:r>
              <a:rPr lang="en-US" sz="1400" dirty="0">
                <a:latin typeface="IBM Plex Sans Light" panose="020B0403050203000203" pitchFamily="34" charset="77"/>
              </a:rPr>
              <a:t>Event planning and execution</a:t>
            </a:r>
          </a:p>
          <a:p>
            <a:pPr marL="173736" indent="-173736" defTabSz="457195" fontAlgn="auto">
              <a:lnSpc>
                <a:spcPct val="100000"/>
              </a:lnSpc>
              <a:spcBef>
                <a:spcPts val="400"/>
              </a:spcBef>
              <a:spcAft>
                <a:spcPts val="0"/>
              </a:spcAft>
              <a:buClrTx/>
              <a:buFont typeface="System Font Regular"/>
              <a:buChar char="–"/>
              <a:tabLst>
                <a:tab pos="166684" algn="l"/>
              </a:tabLst>
            </a:pPr>
            <a:r>
              <a:rPr lang="en-US" sz="1400" dirty="0">
                <a:latin typeface="IBM Plex Sans Light" panose="020B0403050203000203" pitchFamily="34" charset="77"/>
              </a:rPr>
              <a:t>Event promotion </a:t>
            </a:r>
          </a:p>
          <a:p>
            <a:pPr marL="173736" indent="-173736" defTabSz="457195" fontAlgn="auto">
              <a:lnSpc>
                <a:spcPct val="100000"/>
              </a:lnSpc>
              <a:spcBef>
                <a:spcPts val="400"/>
              </a:spcBef>
              <a:spcAft>
                <a:spcPts val="0"/>
              </a:spcAft>
              <a:buClrTx/>
              <a:buFont typeface="System Font Regular"/>
              <a:buChar char="–"/>
              <a:tabLst>
                <a:tab pos="166684" algn="l"/>
              </a:tabLst>
            </a:pPr>
            <a:r>
              <a:rPr lang="en-US" sz="1400" dirty="0">
                <a:latin typeface="IBM Plex Sans Light" panose="020B0403050203000203" pitchFamily="34" charset="77"/>
              </a:rPr>
              <a:t>Event execution: 30, 60, 90-day timeline</a:t>
            </a:r>
          </a:p>
          <a:p>
            <a:pPr marL="173736" indent="-173736" defTabSz="457195" fontAlgn="auto">
              <a:lnSpc>
                <a:spcPct val="100000"/>
              </a:lnSpc>
              <a:spcBef>
                <a:spcPts val="400"/>
              </a:spcBef>
              <a:spcAft>
                <a:spcPts val="0"/>
              </a:spcAft>
              <a:buClrTx/>
              <a:buFont typeface="System Font Regular"/>
              <a:buChar char="–"/>
              <a:tabLst>
                <a:tab pos="166684" algn="l"/>
              </a:tabLst>
            </a:pPr>
            <a:r>
              <a:rPr lang="en-US" sz="1400" dirty="0">
                <a:latin typeface="IBM Plex Sans Light" panose="020B0403050203000203" pitchFamily="34" charset="77"/>
              </a:rPr>
              <a:t>Additional resources</a:t>
            </a:r>
          </a:p>
        </p:txBody>
      </p:sp>
    </p:spTree>
    <p:extLst>
      <p:ext uri="{BB962C8B-B14F-4D97-AF65-F5344CB8AC3E}">
        <p14:creationId xmlns:p14="http://schemas.microsoft.com/office/powerpoint/2010/main" val="7142463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p:cNvSpPr>
            <a:spLocks noGrp="1"/>
          </p:cNvSpPr>
          <p:nvPr>
            <p:ph type="title"/>
          </p:nvPr>
        </p:nvSpPr>
        <p:spPr/>
        <p:txBody>
          <a:bodyPr/>
          <a:lstStyle/>
          <a:p>
            <a:r>
              <a:rPr lang="en-US" dirty="0"/>
              <a:t>Event overview</a:t>
            </a:r>
          </a:p>
        </p:txBody>
      </p:sp>
      <p:sp>
        <p:nvSpPr>
          <p:cNvPr id="8" name="Text Placeholder"/>
          <p:cNvSpPr>
            <a:spLocks noGrp="1"/>
          </p:cNvSpPr>
          <p:nvPr>
            <p:ph type="body" sz="quarter" idx="13"/>
          </p:nvPr>
        </p:nvSpPr>
        <p:spPr>
          <a:xfrm>
            <a:off x="210962" y="603085"/>
            <a:ext cx="4280412" cy="3727911"/>
          </a:xfrm>
        </p:spPr>
        <p:txBody>
          <a:bodyPr vert="horz" lIns="0" tIns="0" rIns="0" bIns="0" rtlCol="0" anchor="t">
            <a:noAutofit/>
          </a:bodyPr>
          <a:lstStyle/>
          <a:p>
            <a:r>
              <a:rPr lang="en-GB" sz="1200" dirty="0">
                <a:latin typeface="IBM Plex Sans Light"/>
              </a:rPr>
              <a:t>It’s way too easy to drown in data. Yes, your business generates and collects valuable information that can give you an edge over the competition, but wading through the data deluge - making sense of it all - takes time and money and often comes with security risks and delays. What’s needed is a straight-forward way of efficiently storing and operationalizing your data, a process that results in faster querying, elastic scaling, and real-time analytics that can inform decisions immediately. </a:t>
            </a:r>
            <a:endParaRPr lang="en-US" sz="1200" dirty="0" err="1"/>
          </a:p>
          <a:p>
            <a:r>
              <a:rPr lang="en-GB" sz="1200" dirty="0">
                <a:latin typeface="IBM Plex Sans Light"/>
              </a:rPr>
              <a:t>Execute this event as we explore how the next generation of IBM Netezza Performance Server enables organizations to unify their analytical data, powering real-time decision making, data governance and security, and analytics accessible to everyone across cloud, hybrid, and on-premises deployments. You will learn how Netezza helps you predict data warehousing costs based on performance needs, securely collaborate across your organization, automate maintenance and operations, and power analytics at any scale.  </a:t>
            </a:r>
          </a:p>
        </p:txBody>
      </p:sp>
      <p:sp>
        <p:nvSpPr>
          <p:cNvPr id="2" name="Content Placeholder 1"/>
          <p:cNvSpPr>
            <a:spLocks noGrp="1"/>
          </p:cNvSpPr>
          <p:nvPr>
            <p:ph sz="quarter" idx="17"/>
          </p:nvPr>
        </p:nvSpPr>
        <p:spPr>
          <a:solidFill>
            <a:srgbClr val="F4F4F4"/>
          </a:solidFill>
        </p:spPr>
        <p:txBody>
          <a:bodyPr/>
          <a:lstStyle/>
          <a:p>
            <a:r>
              <a:rPr lang="en-US" sz="1200" dirty="0"/>
              <a:t>The objective of this campaign is to get the audience to:</a:t>
            </a:r>
          </a:p>
          <a:p>
            <a:pPr marL="128016" indent="-128016">
              <a:buSzPct val="100000"/>
              <a:buFont typeface="System Font Regular"/>
              <a:buChar char="–"/>
            </a:pPr>
            <a:r>
              <a:rPr lang="en-US" sz="1200" dirty="0"/>
              <a:t>Discover</a:t>
            </a:r>
          </a:p>
          <a:p>
            <a:pPr marL="128016" indent="-128016">
              <a:spcBef>
                <a:spcPts val="0"/>
              </a:spcBef>
              <a:buSzPct val="100000"/>
              <a:buFont typeface="System Font Regular"/>
              <a:buChar char="–"/>
            </a:pPr>
            <a:r>
              <a:rPr lang="en-US" sz="1200" dirty="0"/>
              <a:t>Learn</a:t>
            </a:r>
          </a:p>
          <a:p>
            <a:pPr marL="128016" indent="-128016">
              <a:spcBef>
                <a:spcPts val="0"/>
              </a:spcBef>
              <a:buSzPct val="100000"/>
              <a:buFont typeface="System Font Regular"/>
              <a:buChar char="–"/>
            </a:pPr>
            <a:r>
              <a:rPr lang="en-US" sz="1200" dirty="0"/>
              <a:t>Try</a:t>
            </a:r>
          </a:p>
          <a:p>
            <a:pPr marL="128016" indent="-128016">
              <a:spcBef>
                <a:spcPts val="0"/>
              </a:spcBef>
              <a:buSzPct val="100000"/>
              <a:buFont typeface="System Font Regular"/>
              <a:buChar char="–"/>
            </a:pPr>
            <a:r>
              <a:rPr lang="en-US" sz="1200" dirty="0"/>
              <a:t>Buy</a:t>
            </a:r>
          </a:p>
          <a:p>
            <a:endParaRPr lang="en-US" dirty="0"/>
          </a:p>
        </p:txBody>
      </p:sp>
      <p:sp>
        <p:nvSpPr>
          <p:cNvPr id="3" name="Content Placeholder 2"/>
          <p:cNvSpPr>
            <a:spLocks noGrp="1"/>
          </p:cNvSpPr>
          <p:nvPr>
            <p:ph sz="quarter" idx="18"/>
          </p:nvPr>
        </p:nvSpPr>
        <p:spPr>
          <a:solidFill>
            <a:schemeClr val="accent1"/>
          </a:solidFill>
        </p:spPr>
        <p:txBody>
          <a:bodyPr rIns="228600"/>
          <a:lstStyle/>
          <a:p>
            <a:r>
              <a:rPr lang="en-US" sz="1200" b="1" dirty="0">
                <a:latin typeface="IBM Plex Sans SemiBold" panose="020B0503050203000203" pitchFamily="34" charset="0"/>
              </a:rPr>
              <a:t>Discover</a:t>
            </a:r>
            <a:r>
              <a:rPr lang="en-US" sz="1200" dirty="0">
                <a:latin typeface="IBM Plex Sans Light" panose="020B0403050203000203" pitchFamily="34" charset="77"/>
              </a:rPr>
              <a:t> means introducing your audience to your solution.</a:t>
            </a:r>
          </a:p>
          <a:p>
            <a:r>
              <a:rPr lang="en-US" sz="1200" b="1" dirty="0">
                <a:latin typeface="IBM Plex Sans SemiBold" panose="020B0503050203000203" pitchFamily="34" charset="0"/>
              </a:rPr>
              <a:t>Learn</a:t>
            </a:r>
            <a:r>
              <a:rPr lang="en-US" sz="1200" dirty="0">
                <a:latin typeface="IBM Plex Sans Light" panose="020B0403050203000203" pitchFamily="34" charset="77"/>
              </a:rPr>
              <a:t> means you’re providing deeper information, so your audience connects their needs with the benefits     of your solution.</a:t>
            </a:r>
          </a:p>
          <a:p>
            <a:endParaRPr lang="en-US" dirty="0"/>
          </a:p>
        </p:txBody>
      </p:sp>
      <p:sp>
        <p:nvSpPr>
          <p:cNvPr id="4" name="Content Placeholder 3"/>
          <p:cNvSpPr>
            <a:spLocks noGrp="1"/>
          </p:cNvSpPr>
          <p:nvPr>
            <p:ph sz="quarter" idx="19"/>
          </p:nvPr>
        </p:nvSpPr>
        <p:spPr>
          <a:gradFill>
            <a:gsLst>
              <a:gs pos="19000">
                <a:srgbClr val="D4BBFF"/>
              </a:gs>
              <a:gs pos="0">
                <a:srgbClr val="4589FF">
                  <a:alpha val="80000"/>
                </a:srgbClr>
              </a:gs>
              <a:gs pos="65000">
                <a:schemeClr val="bg1"/>
              </a:gs>
            </a:gsLst>
            <a:lin ang="18900000" scaled="0"/>
          </a:gradFill>
        </p:spPr>
        <p:txBody>
          <a:bodyPr rIns="457200"/>
          <a:lstStyle/>
          <a:p>
            <a:r>
              <a:rPr lang="en-US" sz="1200" dirty="0">
                <a:latin typeface="IBM Plex Sans Medium" panose="020B0503050203000203" pitchFamily="34" charset="0"/>
              </a:rPr>
              <a:t>Try </a:t>
            </a:r>
            <a:r>
              <a:rPr lang="en-US" sz="1200" dirty="0"/>
              <a:t>means you are giving your audience the opportunity to experience the advantages of your solution.</a:t>
            </a:r>
          </a:p>
          <a:p>
            <a:r>
              <a:rPr lang="en-US" sz="1200" dirty="0">
                <a:latin typeface="IBM Plex Sans Medium" panose="020B0503050203000203" pitchFamily="34" charset="0"/>
              </a:rPr>
              <a:t>Buy</a:t>
            </a:r>
            <a:r>
              <a:rPr lang="en-US" sz="1200" dirty="0"/>
              <a:t> means you are providing the mechanisms to purchase or engage with your solution; enabling the transaction, including pricing information, sales incentives or discounts.</a:t>
            </a:r>
          </a:p>
          <a:p>
            <a:endParaRPr lang="en-US" dirty="0"/>
          </a:p>
        </p:txBody>
      </p:sp>
      <p:sp>
        <p:nvSpPr>
          <p:cNvPr id="6" name="Footer Placeholder"/>
          <p:cNvSpPr>
            <a:spLocks noGrp="1"/>
          </p:cNvSpPr>
          <p:nvPr>
            <p:ph type="ftr" sz="quarter" idx="10"/>
          </p:nvPr>
        </p:nvSpPr>
        <p:spPr>
          <a:xfrm>
            <a:off x="180641" y="4955988"/>
            <a:ext cx="4114735" cy="166687"/>
          </a:xfrm>
        </p:spPr>
        <p:txBody>
          <a:bodyPr/>
          <a:lstStyle/>
          <a:p>
            <a:r>
              <a:rPr lang="en-US">
                <a:latin typeface="+mn-lt"/>
              </a:rPr>
              <a:t>© 2022 IBM Corporation</a:t>
            </a:r>
            <a:endParaRPr lang="en-US" dirty="0">
              <a:latin typeface="+mn-lt"/>
            </a:endParaRPr>
          </a:p>
        </p:txBody>
      </p:sp>
      <p:sp>
        <p:nvSpPr>
          <p:cNvPr id="7" name="Slide Number Placeholder"/>
          <p:cNvSpPr>
            <a:spLocks noGrp="1"/>
          </p:cNvSpPr>
          <p:nvPr>
            <p:ph type="sldNum" sz="quarter" idx="11"/>
          </p:nvPr>
        </p:nvSpPr>
        <p:spPr/>
        <p:txBody>
          <a:bodyPr/>
          <a:lstStyle/>
          <a:p>
            <a:fld id="{59395FB3-9C97-154F-86B2-7E381B951268}" type="slidenum">
              <a:rPr lang="en-US" smtClean="0"/>
              <a:pPr/>
              <a:t>3</a:t>
            </a:fld>
            <a:endParaRPr lang="en-US" dirty="0"/>
          </a:p>
        </p:txBody>
      </p:sp>
    </p:spTree>
    <p:extLst>
      <p:ext uri="{BB962C8B-B14F-4D97-AF65-F5344CB8AC3E}">
        <p14:creationId xmlns:p14="http://schemas.microsoft.com/office/powerpoint/2010/main" val="425963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p:cNvSpPr>
            <a:spLocks noGrp="1"/>
          </p:cNvSpPr>
          <p:nvPr>
            <p:ph type="title"/>
          </p:nvPr>
        </p:nvSpPr>
        <p:spPr/>
        <p:txBody>
          <a:bodyPr/>
          <a:lstStyle/>
          <a:p>
            <a:r>
              <a:rPr lang="en-US" dirty="0"/>
              <a:t>Product overview</a:t>
            </a:r>
            <a:endParaRPr lang="en-US" sz="1200" dirty="0"/>
          </a:p>
        </p:txBody>
      </p:sp>
      <p:sp>
        <p:nvSpPr>
          <p:cNvPr id="6" name="Text Placeholder"/>
          <p:cNvSpPr>
            <a:spLocks noGrp="1"/>
          </p:cNvSpPr>
          <p:nvPr>
            <p:ph type="body" sz="quarter" idx="13"/>
          </p:nvPr>
        </p:nvSpPr>
        <p:spPr>
          <a:xfrm>
            <a:off x="264017" y="652061"/>
            <a:ext cx="1944112" cy="3837693"/>
          </a:xfrm>
        </p:spPr>
        <p:txBody>
          <a:bodyPr vert="horz" lIns="0" tIns="0" rIns="0" bIns="0" rtlCol="0" anchor="t">
            <a:noAutofit/>
          </a:bodyPr>
          <a:lstStyle/>
          <a:p>
            <a:r>
              <a:rPr lang="en-US" sz="1200" dirty="0">
                <a:latin typeface="IBM Plex Sans" panose="020B0503050203000203" pitchFamily="34" charset="0"/>
              </a:rPr>
              <a:t>This product or solution does…</a:t>
            </a:r>
          </a:p>
          <a:p>
            <a:pPr>
              <a:lnSpc>
                <a:spcPct val="115000"/>
              </a:lnSpc>
            </a:pPr>
            <a:r>
              <a:rPr lang="en-IN" sz="1000" kern="1200" dirty="0">
                <a:latin typeface="IBM Plex Sans Light"/>
              </a:rPr>
              <a:t>With IBM Netezza Performance Server, we make analytics accessible across your organization, with a governed, trustworthy and secure source for your data designed to unify your analytical data in the cloud, hybrid, and on-premises. </a:t>
            </a:r>
          </a:p>
          <a:p>
            <a:r>
              <a:rPr lang="en-GB" sz="1000" kern="1200" dirty="0">
                <a:latin typeface="IBM Plex Sans Light"/>
              </a:rPr>
              <a:t>Netezza's cloud-native architecture built on decades of innovation helps you securely collaborate across your organization, automate maintenance and operations, predict data warehousing costs based on performance needs, and power analytics at any scale</a:t>
            </a:r>
            <a:endParaRPr lang="en-BE" sz="1000" kern="1200" dirty="0"/>
          </a:p>
          <a:p>
            <a:endParaRPr lang="en-BE" sz="1000" kern="1200"/>
          </a:p>
        </p:txBody>
      </p:sp>
      <p:sp>
        <p:nvSpPr>
          <p:cNvPr id="4" name="Footer Placeholder"/>
          <p:cNvSpPr>
            <a:spLocks noGrp="1"/>
          </p:cNvSpPr>
          <p:nvPr>
            <p:ph type="ftr" sz="quarter" idx="10"/>
          </p:nvPr>
        </p:nvSpPr>
        <p:spPr/>
        <p:txBody>
          <a:bodyPr/>
          <a:lstStyle/>
          <a:p>
            <a:r>
              <a:rPr lang="en-US" dirty="0">
                <a:latin typeface="+mn-lt"/>
              </a:rPr>
              <a:t>© 2022 IBM Corporation</a:t>
            </a:r>
          </a:p>
        </p:txBody>
      </p:sp>
      <p:sp>
        <p:nvSpPr>
          <p:cNvPr id="5" name="Slide Number Placeholder"/>
          <p:cNvSpPr>
            <a:spLocks noGrp="1"/>
          </p:cNvSpPr>
          <p:nvPr>
            <p:ph type="sldNum" sz="quarter" idx="11"/>
          </p:nvPr>
        </p:nvSpPr>
        <p:spPr/>
        <p:txBody>
          <a:bodyPr/>
          <a:lstStyle/>
          <a:p>
            <a:fld id="{59395FB3-9C97-154F-86B2-7E381B951268}" type="slidenum">
              <a:rPr lang="en-US" smtClean="0"/>
              <a:pPr/>
              <a:t>4</a:t>
            </a:fld>
            <a:endParaRPr lang="en-US" dirty="0"/>
          </a:p>
        </p:txBody>
      </p:sp>
      <p:pic>
        <p:nvPicPr>
          <p:cNvPr id="11" name="Picture Placeholder 8">
            <a:extLst>
              <a:ext uri="{FF2B5EF4-FFF2-40B4-BE49-F238E27FC236}">
                <a16:creationId xmlns:a16="http://schemas.microsoft.com/office/drawing/2014/main" id="{4A939C35-C814-8A42-8557-07D3688327B1}"/>
              </a:ext>
            </a:extLst>
          </p:cNvPr>
          <p:cNvPicPr>
            <a:picLocks noChangeAspect="1"/>
          </p:cNvPicPr>
          <p:nvPr/>
        </p:nvPicPr>
        <p:blipFill rotWithShape="1">
          <a:blip r:embed="rId2"/>
          <a:srcRect l="18000" t="36255" r="18000" b="9745"/>
          <a:stretch/>
        </p:blipFill>
        <p:spPr>
          <a:xfrm>
            <a:off x="4572000" y="0"/>
            <a:ext cx="4572000" cy="5143500"/>
          </a:xfrm>
          <a:prstGeom prst="rect">
            <a:avLst/>
          </a:prstGeom>
          <a:gradFill>
            <a:gsLst>
              <a:gs pos="19000">
                <a:srgbClr val="82CFFF"/>
              </a:gs>
              <a:gs pos="0">
                <a:srgbClr val="4589FF">
                  <a:alpha val="80000"/>
                </a:srgbClr>
              </a:gs>
              <a:gs pos="65000">
                <a:schemeClr val="bg1"/>
              </a:gs>
            </a:gsLst>
            <a:lin ang="18900000" scaled="0"/>
          </a:gradFill>
        </p:spPr>
      </p:pic>
      <p:sp>
        <p:nvSpPr>
          <p:cNvPr id="8" name="Text Placeholder">
            <a:extLst>
              <a:ext uri="{FF2B5EF4-FFF2-40B4-BE49-F238E27FC236}">
                <a16:creationId xmlns:a16="http://schemas.microsoft.com/office/drawing/2014/main" id="{E673CFC7-F129-5D4A-B8E0-883BF5AB4A1A}"/>
              </a:ext>
            </a:extLst>
          </p:cNvPr>
          <p:cNvSpPr txBox="1">
            <a:spLocks/>
          </p:cNvSpPr>
          <p:nvPr/>
        </p:nvSpPr>
        <p:spPr>
          <a:xfrm>
            <a:off x="2488459" y="634386"/>
            <a:ext cx="1944112" cy="4235382"/>
          </a:xfrm>
          <a:prstGeom prst="rect">
            <a:avLst/>
          </a:prstGeom>
        </p:spPr>
        <p:txBody>
          <a:bodyPr vert="horz" lIns="0" tIns="0" rIns="0" bIns="0" rtlCol="0" anchor="t">
            <a:noAutofit/>
          </a:bodyPr>
          <a:lstStyle>
            <a:lvl1pPr marL="0" indent="0" algn="l" rtl="0" eaLnBrk="1" fontAlgn="base" hangingPunct="1">
              <a:lnSpc>
                <a:spcPct val="100000"/>
              </a:lnSpc>
              <a:spcBef>
                <a:spcPts val="1100"/>
              </a:spcBef>
              <a:spcAft>
                <a:spcPct val="0"/>
              </a:spcAft>
              <a:buClr>
                <a:schemeClr val="tx1"/>
              </a:buClr>
              <a:buSzPct val="90000"/>
              <a:buFont typeface="IBM Plex Sans" pitchFamily="2" charset="2"/>
              <a:buNone/>
              <a:defRPr sz="1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vl2pPr marL="171452" indent="-173736" algn="l" rtl="0" eaLnBrk="1" fontAlgn="base" hangingPunct="1">
              <a:lnSpc>
                <a:spcPct val="100000"/>
              </a:lnSpc>
              <a:spcBef>
                <a:spcPts val="1100"/>
              </a:spcBef>
              <a:spcAft>
                <a:spcPct val="0"/>
              </a:spcAft>
              <a:buClr>
                <a:schemeClr val="tx1"/>
              </a:buClr>
              <a:buSzPct val="100000"/>
              <a:buFont typeface="IBM Plex Sans" charset="-120"/>
              <a:buChar char="–"/>
              <a:tabLst/>
              <a:defRPr sz="1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2pPr>
            <a:lvl3pPr marL="342905" indent="-173736" algn="l" rtl="0" eaLnBrk="1" fontAlgn="base" hangingPunct="1">
              <a:lnSpc>
                <a:spcPct val="100000"/>
              </a:lnSpc>
              <a:spcBef>
                <a:spcPts val="1100"/>
              </a:spcBef>
              <a:spcAft>
                <a:spcPct val="0"/>
              </a:spcAft>
              <a:buClr>
                <a:schemeClr val="tx1"/>
              </a:buClr>
              <a:buSzPct val="100000"/>
              <a:buFont typeface="IBM Plex Sans" panose="020B0604020202020204" pitchFamily="34" charset="0"/>
              <a:buChar char="•"/>
              <a:tabLst/>
              <a:defRPr sz="1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3pPr>
            <a:lvl4pPr marL="628658" indent="-173736" algn="l" rtl="0" eaLnBrk="1" fontAlgn="base" hangingPunct="1">
              <a:lnSpc>
                <a:spcPct val="100000"/>
              </a:lnSpc>
              <a:spcBef>
                <a:spcPts val="1100"/>
              </a:spcBef>
              <a:spcAft>
                <a:spcPct val="0"/>
              </a:spcAft>
              <a:buClr>
                <a:schemeClr val="tx1"/>
              </a:buClr>
              <a:buSzPct val="100000"/>
              <a:buFont typeface="IBM Plex Sans" charset="-120"/>
              <a:buChar char="–"/>
              <a:tabLst/>
              <a:defRPr sz="1400" b="0" i="0" baseline="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4pPr>
            <a:lvl5pPr marL="803285" indent="-173736" algn="l" rtl="0" eaLnBrk="1" fontAlgn="base" hangingPunct="1">
              <a:lnSpc>
                <a:spcPct val="100000"/>
              </a:lnSpc>
              <a:spcBef>
                <a:spcPts val="1100"/>
              </a:spcBef>
              <a:spcAft>
                <a:spcPct val="0"/>
              </a:spcAft>
              <a:buClr>
                <a:schemeClr val="tx1"/>
              </a:buClr>
              <a:buFont typeface="IBM Plex Sans" charset="-120"/>
              <a:buChar char="»"/>
              <a:tabLst/>
              <a:defRPr sz="1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5pPr>
            <a:lvl6pPr marL="1583721" indent="-129670" algn="l" rtl="0" eaLnBrk="1" fontAlgn="base" hangingPunct="1">
              <a:spcBef>
                <a:spcPct val="20000"/>
              </a:spcBef>
              <a:spcAft>
                <a:spcPct val="0"/>
              </a:spcAft>
              <a:buClr>
                <a:schemeClr val="bg1"/>
              </a:buClr>
              <a:buChar char="»"/>
              <a:defRPr sz="1269">
                <a:solidFill>
                  <a:schemeClr val="bg1"/>
                </a:solidFill>
                <a:latin typeface="IBM Plex Sans" charset="0"/>
              </a:defRPr>
            </a:lvl6pPr>
            <a:lvl7pPr marL="1946291" indent="-129670" algn="l" rtl="0" eaLnBrk="1" fontAlgn="base" hangingPunct="1">
              <a:spcBef>
                <a:spcPct val="20000"/>
              </a:spcBef>
              <a:spcAft>
                <a:spcPct val="0"/>
              </a:spcAft>
              <a:buClr>
                <a:schemeClr val="bg1"/>
              </a:buClr>
              <a:buChar char="»"/>
              <a:defRPr sz="1269">
                <a:solidFill>
                  <a:schemeClr val="bg1"/>
                </a:solidFill>
                <a:latin typeface="IBM Plex Sans" charset="0"/>
              </a:defRPr>
            </a:lvl7pPr>
            <a:lvl8pPr marL="2308860" indent="-129670" algn="l" rtl="0" eaLnBrk="1" fontAlgn="base" hangingPunct="1">
              <a:spcBef>
                <a:spcPct val="20000"/>
              </a:spcBef>
              <a:spcAft>
                <a:spcPct val="0"/>
              </a:spcAft>
              <a:buClr>
                <a:schemeClr val="bg1"/>
              </a:buClr>
              <a:buChar char="»"/>
              <a:defRPr sz="1269">
                <a:solidFill>
                  <a:schemeClr val="bg1"/>
                </a:solidFill>
                <a:latin typeface="IBM Plex Sans" charset="0"/>
              </a:defRPr>
            </a:lvl8pPr>
            <a:lvl9pPr marL="2671430" indent="-129670" algn="l" rtl="0" eaLnBrk="1" fontAlgn="base" hangingPunct="1">
              <a:spcBef>
                <a:spcPct val="20000"/>
              </a:spcBef>
              <a:spcAft>
                <a:spcPct val="0"/>
              </a:spcAft>
              <a:buClr>
                <a:schemeClr val="bg1"/>
              </a:buClr>
              <a:buChar char="»"/>
              <a:defRPr sz="1269">
                <a:solidFill>
                  <a:schemeClr val="bg1"/>
                </a:solidFill>
                <a:latin typeface="IBM Plex Sans" charset="0"/>
              </a:defRPr>
            </a:lvl9pPr>
          </a:lstStyle>
          <a:p>
            <a:r>
              <a:rPr lang="en-US" sz="1200" dirty="0">
                <a:latin typeface="IBM Plex Sans" panose="020B0503050203000203" pitchFamily="34" charset="0"/>
              </a:rPr>
              <a:t>Helping clients to…</a:t>
            </a:r>
            <a:endParaRPr lang="en-BE" sz="1100" dirty="0"/>
          </a:p>
          <a:p>
            <a:r>
              <a:rPr lang="en-US" sz="800" b="1" dirty="0">
                <a:latin typeface="IBM Plex Sans Light"/>
              </a:rPr>
              <a:t>Scale on-demand: </a:t>
            </a:r>
            <a:r>
              <a:rPr lang="en-US" sz="800" dirty="0">
                <a:latin typeface="IBM Plex Sans Light"/>
              </a:rPr>
              <a:t>With Netezza in the cloud, customers only pay for the resources they need. It’s as easy as deciding how fast you want to go and how much data you need, when you need to. </a:t>
            </a:r>
            <a:endParaRPr lang="en-US" sz="800"/>
          </a:p>
          <a:p>
            <a:r>
              <a:rPr lang="en-US" sz="800" b="1" dirty="0">
                <a:latin typeface="IBM Plex Sans Light"/>
              </a:rPr>
              <a:t>Collaborate across secure and governed data: </a:t>
            </a:r>
            <a:r>
              <a:rPr lang="en-US" sz="800" dirty="0">
                <a:latin typeface="IBM Plex Sans Light"/>
              </a:rPr>
              <a:t>Built on IBM's decades of expertise in data governance and security, safely collaborate across your organization with built-in data visibility, auditability, data masking, access controls, and more. </a:t>
            </a:r>
            <a:endParaRPr lang="en-US" sz="800"/>
          </a:p>
          <a:p>
            <a:r>
              <a:rPr lang="en-US" sz="800" b="1" dirty="0">
                <a:latin typeface="IBM Plex Sans Light"/>
              </a:rPr>
              <a:t>Make decisions faster: </a:t>
            </a:r>
            <a:r>
              <a:rPr lang="en-US" sz="800" dirty="0">
                <a:latin typeface="IBM Plex Sans Light"/>
              </a:rPr>
              <a:t>With built-in analytics, ML, and data lake integration, run complex queries in an optimized way for quick execution times – improving time-to-insight and decision speed from days to minutes.  </a:t>
            </a:r>
            <a:endParaRPr lang="en-US" sz="800"/>
          </a:p>
          <a:p>
            <a:r>
              <a:rPr lang="en-US" sz="800" b="1" dirty="0">
                <a:latin typeface="IBM Plex Sans Light"/>
              </a:rPr>
              <a:t>Run highly resilient analytics: </a:t>
            </a:r>
            <a:r>
              <a:rPr lang="en-US" sz="800" dirty="0">
                <a:latin typeface="IBM Plex Sans Light"/>
              </a:rPr>
              <a:t>Ensure reliability of your data with a highly available and fault-tolerant Netezza deployment, ensuring your data warehouse can run 24x7x365. </a:t>
            </a:r>
            <a:endParaRPr lang="en-US" sz="800"/>
          </a:p>
          <a:p>
            <a:r>
              <a:rPr lang="en-US" sz="800" b="1" dirty="0">
                <a:latin typeface="IBM Plex Sans Light"/>
              </a:rPr>
              <a:t>Automate maintenance and operations</a:t>
            </a:r>
            <a:r>
              <a:rPr lang="en-US" sz="800" dirty="0">
                <a:latin typeface="IBM Plex Sans Light"/>
              </a:rPr>
              <a:t>: Run Netezza as a fully managed service, which means no armies of administrators are required, helping teams stay focused on other important tasks  </a:t>
            </a:r>
          </a:p>
          <a:p>
            <a:endParaRPr lang="en-US" sz="800" dirty="0">
              <a:latin typeface="IBM Plex Sans Light"/>
            </a:endParaRPr>
          </a:p>
          <a:p>
            <a:endParaRPr lang="en-US" sz="800" dirty="0">
              <a:latin typeface="IBM Plex Sans Light"/>
            </a:endParaRPr>
          </a:p>
          <a:p>
            <a:endParaRPr lang="en-US" sz="1200" dirty="0">
              <a:latin typeface="IBM Plex Sans"/>
            </a:endParaRPr>
          </a:p>
        </p:txBody>
      </p:sp>
    </p:spTree>
    <p:extLst>
      <p:ext uri="{BB962C8B-B14F-4D97-AF65-F5344CB8AC3E}">
        <p14:creationId xmlns:p14="http://schemas.microsoft.com/office/powerpoint/2010/main" val="37040879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477AC514-F9C0-1449-B87A-3C4C276ACF82}"/>
              </a:ext>
            </a:extLst>
          </p:cNvPr>
          <p:cNvSpPr txBox="1">
            <a:spLocks/>
          </p:cNvSpPr>
          <p:nvPr/>
        </p:nvSpPr>
        <p:spPr>
          <a:xfrm>
            <a:off x="2286000" y="-9144"/>
            <a:ext cx="6858000" cy="5148072"/>
          </a:xfrm>
          <a:prstGeom prst="rect">
            <a:avLst/>
          </a:prstGeom>
          <a:solidFill>
            <a:srgbClr val="F4F4F4"/>
          </a:solidFill>
        </p:spPr>
        <p:txBody>
          <a:bodyPr vert="horz" lIns="219456" tIns="201168" rIns="228600" bIns="228600" rtlCol="0">
            <a:noAutofit/>
          </a:bodyPr>
          <a:lstStyle>
            <a:lvl1pPr marL="0" indent="0" algn="l" rtl="0" eaLnBrk="1" fontAlgn="base" hangingPunct="1">
              <a:lnSpc>
                <a:spcPct val="100000"/>
              </a:lnSpc>
              <a:spcBef>
                <a:spcPts val="1100"/>
              </a:spcBef>
              <a:spcAft>
                <a:spcPct val="0"/>
              </a:spcAft>
              <a:buClr>
                <a:schemeClr val="tx1"/>
              </a:buClr>
              <a:buSzPct val="90000"/>
              <a:buFont typeface="IBM Plex Sans" pitchFamily="2" charset="2"/>
              <a:buNone/>
              <a:defRPr sz="1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vl2pPr marL="171452" indent="-173736" algn="l" rtl="0" eaLnBrk="1" fontAlgn="base" hangingPunct="1">
              <a:lnSpc>
                <a:spcPct val="100000"/>
              </a:lnSpc>
              <a:spcBef>
                <a:spcPts val="1100"/>
              </a:spcBef>
              <a:spcAft>
                <a:spcPct val="0"/>
              </a:spcAft>
              <a:buClr>
                <a:schemeClr val="tx1"/>
              </a:buClr>
              <a:buSzPct val="100000"/>
              <a:buFont typeface="IBM Plex Sans" charset="-120"/>
              <a:buChar char="–"/>
              <a:tabLst/>
              <a:defRPr sz="1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2pPr>
            <a:lvl3pPr marL="342905" indent="-173736" algn="l" rtl="0" eaLnBrk="1" fontAlgn="base" hangingPunct="1">
              <a:lnSpc>
                <a:spcPct val="100000"/>
              </a:lnSpc>
              <a:spcBef>
                <a:spcPts val="1100"/>
              </a:spcBef>
              <a:spcAft>
                <a:spcPct val="0"/>
              </a:spcAft>
              <a:buClr>
                <a:schemeClr val="tx1"/>
              </a:buClr>
              <a:buSzPct val="100000"/>
              <a:buFont typeface="IBM Plex Sans" panose="020B0604020202020204" pitchFamily="34" charset="0"/>
              <a:buChar char="•"/>
              <a:tabLst/>
              <a:defRPr sz="1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3pPr>
            <a:lvl4pPr marL="628658" indent="-173736" algn="l" rtl="0" eaLnBrk="1" fontAlgn="base" hangingPunct="1">
              <a:lnSpc>
                <a:spcPct val="100000"/>
              </a:lnSpc>
              <a:spcBef>
                <a:spcPts val="1100"/>
              </a:spcBef>
              <a:spcAft>
                <a:spcPct val="0"/>
              </a:spcAft>
              <a:buClr>
                <a:schemeClr val="tx1"/>
              </a:buClr>
              <a:buSzPct val="100000"/>
              <a:buFont typeface="IBM Plex Sans" charset="-120"/>
              <a:buChar char="–"/>
              <a:tabLst/>
              <a:defRPr sz="1400" b="0" i="0" baseline="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4pPr>
            <a:lvl5pPr marL="803285" indent="-173736" algn="l" rtl="0" eaLnBrk="1" fontAlgn="base" hangingPunct="1">
              <a:lnSpc>
                <a:spcPct val="100000"/>
              </a:lnSpc>
              <a:spcBef>
                <a:spcPts val="1100"/>
              </a:spcBef>
              <a:spcAft>
                <a:spcPct val="0"/>
              </a:spcAft>
              <a:buClr>
                <a:schemeClr val="tx1"/>
              </a:buClr>
              <a:buFont typeface="IBM Plex Sans" charset="-120"/>
              <a:buChar char="»"/>
              <a:tabLst/>
              <a:defRPr sz="1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5pPr>
            <a:lvl6pPr marL="1583721" indent="-129670" algn="l" rtl="0" eaLnBrk="1" fontAlgn="base" hangingPunct="1">
              <a:spcBef>
                <a:spcPct val="20000"/>
              </a:spcBef>
              <a:spcAft>
                <a:spcPct val="0"/>
              </a:spcAft>
              <a:buClr>
                <a:schemeClr val="bg1"/>
              </a:buClr>
              <a:buChar char="»"/>
              <a:defRPr sz="1269">
                <a:solidFill>
                  <a:schemeClr val="bg1"/>
                </a:solidFill>
                <a:latin typeface="IBM Plex Sans" charset="0"/>
              </a:defRPr>
            </a:lvl6pPr>
            <a:lvl7pPr marL="1946291" indent="-129670" algn="l" rtl="0" eaLnBrk="1" fontAlgn="base" hangingPunct="1">
              <a:spcBef>
                <a:spcPct val="20000"/>
              </a:spcBef>
              <a:spcAft>
                <a:spcPct val="0"/>
              </a:spcAft>
              <a:buClr>
                <a:schemeClr val="bg1"/>
              </a:buClr>
              <a:buChar char="»"/>
              <a:defRPr sz="1269">
                <a:solidFill>
                  <a:schemeClr val="bg1"/>
                </a:solidFill>
                <a:latin typeface="IBM Plex Sans" charset="0"/>
              </a:defRPr>
            </a:lvl7pPr>
            <a:lvl8pPr marL="2308860" indent="-129670" algn="l" rtl="0" eaLnBrk="1" fontAlgn="base" hangingPunct="1">
              <a:spcBef>
                <a:spcPct val="20000"/>
              </a:spcBef>
              <a:spcAft>
                <a:spcPct val="0"/>
              </a:spcAft>
              <a:buClr>
                <a:schemeClr val="bg1"/>
              </a:buClr>
              <a:buChar char="»"/>
              <a:defRPr sz="1269">
                <a:solidFill>
                  <a:schemeClr val="bg1"/>
                </a:solidFill>
                <a:latin typeface="IBM Plex Sans" charset="0"/>
              </a:defRPr>
            </a:lvl8pPr>
            <a:lvl9pPr marL="2671430" indent="-129670" algn="l" rtl="0" eaLnBrk="1" fontAlgn="base" hangingPunct="1">
              <a:spcBef>
                <a:spcPct val="20000"/>
              </a:spcBef>
              <a:spcAft>
                <a:spcPct val="0"/>
              </a:spcAft>
              <a:buClr>
                <a:schemeClr val="bg1"/>
              </a:buClr>
              <a:buChar char="»"/>
              <a:defRPr sz="1269">
                <a:solidFill>
                  <a:schemeClr val="bg1"/>
                </a:solidFill>
                <a:latin typeface="IBM Plex Sans" charset="0"/>
              </a:defRPr>
            </a:lvl9pPr>
          </a:lstStyle>
          <a:p>
            <a:pPr defTabSz="914400"/>
            <a:endParaRPr lang="en-IN" sz="1000" kern="0" dirty="0"/>
          </a:p>
        </p:txBody>
      </p:sp>
      <p:sp>
        <p:nvSpPr>
          <p:cNvPr id="3" name="Text Placeholder 2">
            <a:extLst>
              <a:ext uri="{FF2B5EF4-FFF2-40B4-BE49-F238E27FC236}">
                <a16:creationId xmlns:a16="http://schemas.microsoft.com/office/drawing/2014/main" id="{9D0F4650-BF79-EE43-836C-746DA5751B45}"/>
              </a:ext>
            </a:extLst>
          </p:cNvPr>
          <p:cNvSpPr>
            <a:spLocks noGrp="1"/>
          </p:cNvSpPr>
          <p:nvPr>
            <p:ph sz="quarter" idx="12"/>
          </p:nvPr>
        </p:nvSpPr>
        <p:spPr>
          <a:xfrm>
            <a:off x="0" y="0"/>
            <a:ext cx="2286000" cy="923278"/>
          </a:xfrm>
          <a:noFill/>
        </p:spPr>
        <p:txBody>
          <a:bodyPr vert="horz" lIns="219456" tIns="201168" rIns="228600" bIns="228600" rtlCol="0" anchor="t">
            <a:noAutofit/>
          </a:bodyPr>
          <a:lstStyle/>
          <a:p>
            <a:r>
              <a:rPr lang="en-IN" sz="2400" kern="1200" dirty="0">
                <a:latin typeface="IBM Plex Sans Light"/>
                <a:ea typeface="+mn-ea"/>
                <a:cs typeface="Arial"/>
              </a:rPr>
              <a:t>IBM Netezza PerformanceServer </a:t>
            </a:r>
            <a:endParaRPr lang="en-IN" sz="2400" kern="1200" dirty="0">
              <a:ea typeface="+mn-ea"/>
              <a:cs typeface="Arial" charset="0"/>
            </a:endParaRPr>
          </a:p>
          <a:p>
            <a:r>
              <a:rPr lang="en-US" dirty="0"/>
              <a:t>Target buyers and pain points</a:t>
            </a:r>
            <a:endParaRPr lang="en-IN" b="1" dirty="0"/>
          </a:p>
        </p:txBody>
      </p:sp>
      <p:sp>
        <p:nvSpPr>
          <p:cNvPr id="6" name="Slide Number Placeholder 5">
            <a:extLst>
              <a:ext uri="{FF2B5EF4-FFF2-40B4-BE49-F238E27FC236}">
                <a16:creationId xmlns:a16="http://schemas.microsoft.com/office/drawing/2014/main" id="{F387C026-6A7A-784A-9170-756DF57C71B1}"/>
              </a:ext>
            </a:extLst>
          </p:cNvPr>
          <p:cNvSpPr>
            <a:spLocks noGrp="1"/>
          </p:cNvSpPr>
          <p:nvPr>
            <p:ph type="sldNum" sz="quarter" idx="11"/>
          </p:nvPr>
        </p:nvSpPr>
        <p:spPr/>
        <p:txBody>
          <a:bodyPr/>
          <a:lstStyle/>
          <a:p>
            <a:fld id="{59395FB3-9C97-154F-86B2-7E381B951268}" type="slidenum">
              <a:rPr lang="en-US" smtClean="0"/>
              <a:pPr/>
              <a:t>5</a:t>
            </a:fld>
            <a:endParaRPr lang="en-US" dirty="0"/>
          </a:p>
        </p:txBody>
      </p:sp>
      <p:sp>
        <p:nvSpPr>
          <p:cNvPr id="8" name="Brand Purpose">
            <a:extLst>
              <a:ext uri="{FF2B5EF4-FFF2-40B4-BE49-F238E27FC236}">
                <a16:creationId xmlns:a16="http://schemas.microsoft.com/office/drawing/2014/main" id="{89D98DDC-3824-C949-AB60-FB8F2FA9DF8A}"/>
              </a:ext>
            </a:extLst>
          </p:cNvPr>
          <p:cNvSpPr txBox="1"/>
          <p:nvPr/>
        </p:nvSpPr>
        <p:spPr>
          <a:xfrm>
            <a:off x="2505563" y="358414"/>
            <a:ext cx="2667000" cy="1925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noAutofit/>
          </a:bodyPr>
          <a:lstStyle/>
          <a:p>
            <a:pPr marL="0" marR="4233" lvl="2" indent="0" algn="l" defTabSz="761952" rtl="0" eaLnBrk="1" fontAlgn="auto" latinLnBrk="0" hangingPunct="0">
              <a:lnSpc>
                <a:spcPct val="100000"/>
              </a:lnSpc>
              <a:spcBef>
                <a:spcPts val="0"/>
              </a:spcBef>
              <a:spcAft>
                <a:spcPts val="0"/>
              </a:spcAft>
              <a:buClrTx/>
              <a:buSzTx/>
              <a:buFontTx/>
              <a:buNone/>
              <a:tabLst>
                <a:tab pos="190487" algn="l"/>
              </a:tabLst>
              <a:defRPr sz="1200" spc="0">
                <a:solidFill>
                  <a:srgbClr val="2C5FF5"/>
                </a:solidFill>
                <a:latin typeface="IBM Plex Sans Light"/>
                <a:ea typeface="IBM Plex Sans Light"/>
                <a:cs typeface="IBM Plex Sans Light"/>
                <a:sym typeface="IBM Plex Sans Light"/>
              </a:defRPr>
            </a:pPr>
            <a:r>
              <a:rPr kumimoji="0" lang="en-US" sz="1500" b="0" i="0" u="none" strike="noStrike" kern="0" cap="none" spc="0" normalizeH="0" baseline="0" noProof="0" dirty="0">
                <a:ln>
                  <a:noFill/>
                </a:ln>
                <a:solidFill>
                  <a:srgbClr val="2C5FF5"/>
                </a:solidFill>
                <a:effectLst/>
                <a:uLnTx/>
                <a:uFillTx/>
                <a:latin typeface="IBM Plex Sans Light"/>
                <a:sym typeface="IBM Plex Sans Light"/>
              </a:rPr>
              <a:t>Audience</a:t>
            </a:r>
            <a:endParaRPr kumimoji="0" sz="1500" b="0" i="0" u="none" strike="noStrike" kern="0" cap="none" spc="0" normalizeH="0" baseline="0" noProof="0" dirty="0">
              <a:ln>
                <a:noFill/>
              </a:ln>
              <a:solidFill>
                <a:srgbClr val="2C5FF5"/>
              </a:solidFill>
              <a:effectLst/>
              <a:uLnTx/>
              <a:uFillTx/>
              <a:latin typeface="IBM Plex Sans Light"/>
              <a:sym typeface="IBM Plex Sans Light"/>
            </a:endParaRPr>
          </a:p>
        </p:txBody>
      </p:sp>
      <p:sp>
        <p:nvSpPr>
          <p:cNvPr id="9" name="object 3">
            <a:extLst>
              <a:ext uri="{FF2B5EF4-FFF2-40B4-BE49-F238E27FC236}">
                <a16:creationId xmlns:a16="http://schemas.microsoft.com/office/drawing/2014/main" id="{E3BFA6AC-8EAB-1742-97E3-00B3C2012ED0}"/>
              </a:ext>
            </a:extLst>
          </p:cNvPr>
          <p:cNvSpPr txBox="1"/>
          <p:nvPr/>
        </p:nvSpPr>
        <p:spPr>
          <a:xfrm>
            <a:off x="2507832" y="1167953"/>
            <a:ext cx="6419284" cy="31147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IBM Plex Sans Light"/>
              <a:ea typeface="IBM Plex Sans" panose="020B0503050000000000" pitchFamily="34" charset="77"/>
              <a:cs typeface="IBM Plex Sans" panose="020B0503050000000000" pitchFamily="34" charset="77"/>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IBM Plex Sans Light"/>
                <a:ea typeface="IBM Plex Sans" panose="020B0503050000000000" pitchFamily="34" charset="77"/>
                <a:cs typeface="IBM Plex Sans" panose="020B0503050000000000" pitchFamily="34" charset="77"/>
              </a:rPr>
              <a:t>They are tasked with… </a:t>
            </a:r>
            <a:r>
              <a:rPr kumimoji="0" lang="en-US" sz="1400" b="0" i="0" u="none" strike="noStrike" kern="1200" cap="none" spc="0" normalizeH="0" baseline="0" noProof="0" dirty="0">
                <a:ln>
                  <a:noFill/>
                </a:ln>
                <a:solidFill>
                  <a:srgbClr val="000000"/>
                </a:solidFill>
                <a:effectLst/>
                <a:uLnTx/>
                <a:uFillTx/>
                <a:latin typeface="IBM Plex Sans Light"/>
                <a:ea typeface="+mn-ea"/>
                <a:cs typeface="+mn-cs"/>
              </a:rPr>
              <a:t>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IBM Plex Sans Light"/>
                <a:ea typeface="+mn-ea"/>
                <a:cs typeface="+mn-cs"/>
              </a:rPr>
              <a:t>Helping lead the digital transformation efforts to increase operational efficiency, enhance the customer experience, and deliver innovation by monetizing their data to create new revenue streams.</a:t>
            </a:r>
          </a:p>
          <a:p>
            <a:pPr marL="0" marR="0" lvl="0" indent="0" algn="l" defTabSz="914377" rtl="0" eaLnBrk="1" fontAlgn="auto" latinLnBrk="0" hangingPunct="1">
              <a:lnSpc>
                <a:spcPct val="100000"/>
              </a:lnSpc>
              <a:spcBef>
                <a:spcPts val="0"/>
              </a:spcBef>
              <a:spcAft>
                <a:spcPts val="60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IBM Plex Sans Light"/>
              <a:ea typeface="IBM Plex Sans" panose="020B0503050000000000" pitchFamily="34" charset="77"/>
              <a:cs typeface="IBM Plex Sans" panose="020B0503050000000000" pitchFamily="34" charset="77"/>
            </a:endParaRPr>
          </a:p>
          <a:p>
            <a:pPr defTabSz="914377">
              <a:defRPr/>
            </a:pPr>
            <a:r>
              <a:rPr kumimoji="0" lang="en-US" sz="1400" b="1" i="0" u="none" strike="noStrike" kern="1200" cap="none" spc="0" normalizeH="0" baseline="0" noProof="0" dirty="0">
                <a:ln>
                  <a:noFill/>
                </a:ln>
                <a:solidFill>
                  <a:srgbClr val="000000"/>
                </a:solidFill>
                <a:effectLst/>
                <a:uLnTx/>
                <a:uFillTx/>
                <a:latin typeface="IBM Plex Sans Light"/>
                <a:ea typeface="IBM Plex Sans" panose="020B0503050000000000" pitchFamily="34" charset="77"/>
                <a:cs typeface="IBM Plex Sans" panose="020B0503050000000000" pitchFamily="34" charset="77"/>
              </a:rPr>
              <a:t>But are challenged by…</a:t>
            </a:r>
            <a:r>
              <a:rPr lang="en-US" sz="1400" b="1" dirty="0">
                <a:solidFill>
                  <a:srgbClr val="000000"/>
                </a:solidFill>
                <a:latin typeface="IBM Plex Sans Light"/>
                <a:ea typeface="IBM Plex Sans" panose="020B0503050000000000" pitchFamily="34" charset="77"/>
                <a:cs typeface="IBM Plex Sans" panose="020B0503050000000000" pitchFamily="34" charset="77"/>
              </a:rPr>
              <a:t> </a:t>
            </a:r>
            <a:r>
              <a:rPr lang="en-US" sz="1400" dirty="0">
                <a:solidFill>
                  <a:srgbClr val="000000"/>
                </a:solidFill>
                <a:latin typeface="IBM Plex Sans Light"/>
                <a:ea typeface="IBM Plex Sans" panose="020B0503050000000000" pitchFamily="34" charset="77"/>
                <a:cs typeface="IBM Plex Sans" panose="020B0503050000000000" pitchFamily="34" charset="77"/>
              </a:rPr>
              <a:t>  </a:t>
            </a:r>
            <a:endParaRPr lang="en-US" sz="1400">
              <a:latin typeface="IBM Plex Sans Light"/>
              <a:ea typeface="+mn-lt"/>
              <a:cs typeface="+mn-lt"/>
            </a:endParaRPr>
          </a:p>
          <a:p>
            <a:pPr marL="285750" indent="-285750" defTabSz="914377">
              <a:buFont typeface="Arial"/>
              <a:buChar char="•"/>
              <a:defRPr/>
            </a:pPr>
            <a:r>
              <a:rPr lang="en-US" sz="1400" dirty="0">
                <a:ea typeface="+mn-lt"/>
                <a:cs typeface="+mn-lt"/>
              </a:rPr>
              <a:t>Disconnected processes and siloed data; Lack of reliable, timely, and quality  data; data deluge – difficulty making sense of it all</a:t>
            </a:r>
            <a:endParaRPr lang="en-US" dirty="0">
              <a:ea typeface="+mn-lt"/>
              <a:cs typeface="+mn-lt"/>
            </a:endParaRPr>
          </a:p>
          <a:p>
            <a:pPr marL="285750" indent="-285750" defTabSz="914377">
              <a:buFont typeface="Arial"/>
              <a:buChar char="•"/>
              <a:defRPr/>
            </a:pPr>
            <a:r>
              <a:rPr lang="en-US" sz="1400" dirty="0">
                <a:ea typeface="+mn-lt"/>
                <a:cs typeface="+mn-lt"/>
              </a:rPr>
              <a:t>Managing complexity and disruptions from rapidly evolving business needs and technology choices –</a:t>
            </a:r>
            <a:r>
              <a:rPr kumimoji="0" lang="en-US" sz="1400" b="0" i="0" u="none" strike="noStrike" kern="1200" cap="none" spc="0" normalizeH="0" baseline="0" noProof="0" dirty="0">
                <a:ln>
                  <a:noFill/>
                </a:ln>
                <a:effectLst/>
                <a:uLnTx/>
                <a:uFillTx/>
                <a:ea typeface="+mn-lt"/>
                <a:cs typeface="+mn-lt"/>
              </a:rPr>
              <a:t> data</a:t>
            </a:r>
            <a:r>
              <a:rPr lang="en-US" sz="1400" dirty="0">
                <a:ea typeface="+mn-lt"/>
                <a:cs typeface="+mn-lt"/>
              </a:rPr>
              <a:t> management being </a:t>
            </a:r>
            <a:r>
              <a:rPr kumimoji="0" lang="en-US" sz="1400" b="0" i="0" u="none" strike="noStrike" kern="1200" cap="none" spc="0" normalizeH="0" baseline="0" noProof="0" dirty="0">
                <a:ln>
                  <a:noFill/>
                </a:ln>
                <a:effectLst/>
                <a:uLnTx/>
                <a:uFillTx/>
                <a:ea typeface="+mn-lt"/>
                <a:cs typeface="+mn-lt"/>
              </a:rPr>
              <a:t>a </a:t>
            </a:r>
            <a:r>
              <a:rPr lang="en-US" sz="1400" dirty="0">
                <a:ea typeface="+mn-lt"/>
                <a:cs typeface="+mn-lt"/>
              </a:rPr>
              <a:t>moving target with both legacy and modern technologies</a:t>
            </a:r>
            <a:endParaRPr lang="en-US" dirty="0">
              <a:ea typeface="+mn-lt"/>
              <a:cs typeface="+mn-lt"/>
            </a:endParaRPr>
          </a:p>
          <a:p>
            <a:pPr marL="285750" indent="-285750" defTabSz="914377">
              <a:buFont typeface="Arial"/>
              <a:buChar char="•"/>
              <a:defRPr/>
            </a:pPr>
            <a:r>
              <a:rPr lang="en-US" sz="1400" dirty="0">
                <a:ea typeface="+mn-lt"/>
                <a:cs typeface="+mn-lt"/>
              </a:rPr>
              <a:t>Too slow to help business innovate and compete effectively with </a:t>
            </a:r>
            <a:r>
              <a:rPr kumimoji="0" lang="en-US" sz="1400" b="0" i="0" u="none" strike="noStrike" kern="1200" cap="none" spc="0" normalizeH="0" baseline="0" noProof="0" dirty="0">
                <a:ln>
                  <a:noFill/>
                </a:ln>
                <a:effectLst/>
                <a:uLnTx/>
                <a:uFillTx/>
                <a:ea typeface="+mn-lt"/>
                <a:cs typeface="+mn-lt"/>
              </a:rPr>
              <a:t>data, </a:t>
            </a:r>
            <a:r>
              <a:rPr lang="en-US" sz="1400" dirty="0">
                <a:ea typeface="+mn-lt"/>
                <a:cs typeface="+mn-lt"/>
              </a:rPr>
              <a:t>AI and application assets while optimizing cloud/infrastructure use</a:t>
            </a:r>
            <a:endParaRPr lang="en-US" dirty="0">
              <a:ea typeface="+mn-lt"/>
              <a:cs typeface="+mn-lt"/>
            </a:endParaRPr>
          </a:p>
          <a:p>
            <a:pPr marL="285750" indent="-285750" defTabSz="914377">
              <a:buFont typeface="Arial"/>
              <a:buChar char="•"/>
              <a:defRPr/>
            </a:pPr>
            <a:r>
              <a:rPr lang="en-US" sz="1400" dirty="0">
                <a:ea typeface="+mn-lt"/>
                <a:cs typeface="+mn-lt"/>
              </a:rPr>
              <a:t>Unprepared </a:t>
            </a:r>
            <a:r>
              <a:rPr kumimoji="0" lang="en-US" sz="1400" b="0" i="0" u="none" strike="noStrike" kern="1200" cap="none" spc="0" normalizeH="0" baseline="0" noProof="0" dirty="0">
                <a:ln>
                  <a:noFill/>
                </a:ln>
                <a:effectLst/>
                <a:uLnTx/>
                <a:uFillTx/>
                <a:ea typeface="+mn-lt"/>
                <a:cs typeface="+mn-lt"/>
              </a:rPr>
              <a:t>to </a:t>
            </a:r>
            <a:r>
              <a:rPr lang="en-US" sz="1400" dirty="0">
                <a:ea typeface="+mn-lt"/>
                <a:cs typeface="+mn-lt"/>
              </a:rPr>
              <a:t>meet enterprise scaling</a:t>
            </a:r>
            <a:r>
              <a:rPr kumimoji="0" lang="en-US" sz="1400" b="0" i="0" u="none" strike="noStrike" kern="1200" cap="none" spc="0" normalizeH="0" baseline="0" noProof="0" dirty="0">
                <a:ln>
                  <a:noFill/>
                </a:ln>
                <a:effectLst/>
                <a:uLnTx/>
                <a:uFillTx/>
                <a:ea typeface="+mn-lt"/>
                <a:cs typeface="+mn-lt"/>
              </a:rPr>
              <a:t>, </a:t>
            </a:r>
            <a:r>
              <a:rPr lang="en-US" sz="1400" dirty="0">
                <a:ea typeface="+mn-lt"/>
                <a:cs typeface="+mn-lt"/>
              </a:rPr>
              <a:t>latency and </a:t>
            </a:r>
            <a:r>
              <a:rPr kumimoji="0" lang="en-US" sz="1400" b="0" i="0" u="none" strike="noStrike" kern="1200" cap="none" spc="0" normalizeH="0" baseline="0" noProof="0" dirty="0">
                <a:ln>
                  <a:noFill/>
                </a:ln>
                <a:effectLst/>
                <a:uLnTx/>
                <a:uFillTx/>
                <a:ea typeface="+mn-lt"/>
                <a:cs typeface="+mn-lt"/>
              </a:rPr>
              <a:t>security/</a:t>
            </a:r>
            <a:r>
              <a:rPr lang="en-US" sz="1400" dirty="0">
                <a:ea typeface="+mn-lt"/>
                <a:cs typeface="+mn-lt"/>
              </a:rPr>
              <a:t>governance requirements to transitioning from experimentation into full production</a:t>
            </a:r>
            <a:endParaRPr lang="en-US"/>
          </a:p>
          <a:p>
            <a:pPr marL="0" marR="0" lvl="0" indent="0" algn="l" defTabSz="914377">
              <a:lnSpc>
                <a:spcPct val="100000"/>
              </a:lnSpc>
              <a:spcBef>
                <a:spcPts val="0"/>
              </a:spcBef>
              <a:spcAft>
                <a:spcPts val="600"/>
              </a:spcAft>
              <a:buClrTx/>
              <a:buSzTx/>
              <a:buFontTx/>
              <a:buNone/>
              <a:tabLst/>
              <a:defRPr/>
            </a:pPr>
            <a:endParaRPr lang="en-US" sz="1400" b="0" i="0" u="none" strike="noStrike" kern="1200" cap="none" spc="0" normalizeH="0" baseline="0" noProof="0" dirty="0">
              <a:ln>
                <a:noFill/>
              </a:ln>
              <a:effectLst/>
              <a:uLnTx/>
              <a:uFillTx/>
              <a:latin typeface="IBM Plex Sans Light"/>
            </a:endParaRPr>
          </a:p>
          <a:p>
            <a:pPr marL="0" marR="0" lvl="0" indent="0" algn="l" defTabSz="914377" rtl="0" eaLnBrk="1" fontAlgn="auto" latinLnBrk="0" hangingPunct="1">
              <a:lnSpc>
                <a:spcPct val="100000"/>
              </a:lnSpc>
              <a:spcBef>
                <a:spcPts val="0"/>
              </a:spcBef>
              <a:spcAft>
                <a:spcPts val="600"/>
              </a:spcAft>
              <a:buClrTx/>
              <a:buSzTx/>
              <a:buFontTx/>
              <a:buNone/>
              <a:tabLst/>
              <a:defRPr/>
            </a:pPr>
            <a:endParaRPr kumimoji="0" sz="1400" b="0" i="0" u="none" strike="noStrike" kern="0" cap="none" spc="0" normalizeH="0" baseline="0" noProof="0" dirty="0">
              <a:ln>
                <a:noFill/>
              </a:ln>
              <a:solidFill>
                <a:srgbClr val="000000"/>
              </a:solidFill>
              <a:effectLst/>
              <a:uLnTx/>
              <a:uFillTx/>
              <a:latin typeface="IBM Plex Sans Light"/>
              <a:ea typeface="+mn-ea"/>
              <a:cs typeface="+mn-cs"/>
              <a:sym typeface="IBM Plex Sans Light"/>
            </a:endParaRPr>
          </a:p>
        </p:txBody>
      </p:sp>
      <p:sp>
        <p:nvSpPr>
          <p:cNvPr id="11" name="object 3">
            <a:extLst>
              <a:ext uri="{FF2B5EF4-FFF2-40B4-BE49-F238E27FC236}">
                <a16:creationId xmlns:a16="http://schemas.microsoft.com/office/drawing/2014/main" id="{E6EB7638-1169-9043-89A4-9ECCA74C1744}"/>
              </a:ext>
            </a:extLst>
          </p:cNvPr>
          <p:cNvSpPr txBox="1"/>
          <p:nvPr/>
        </p:nvSpPr>
        <p:spPr>
          <a:xfrm>
            <a:off x="2496049" y="614006"/>
            <a:ext cx="6109337" cy="3258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noAutofit/>
          </a:bodyPr>
          <a:lstStyle/>
          <a:p>
            <a:pPr defTabSz="914377">
              <a:defRPr/>
            </a:pPr>
            <a:r>
              <a:rPr kumimoji="0" lang="en-US" sz="1300" b="1" i="0" u="none" strike="noStrike" kern="1200" cap="none" spc="0" normalizeH="0" baseline="0" noProof="0" dirty="0">
                <a:ln>
                  <a:noFill/>
                </a:ln>
                <a:solidFill>
                  <a:srgbClr val="000000"/>
                </a:solidFill>
                <a:effectLst/>
                <a:uLnTx/>
                <a:uFillTx/>
                <a:latin typeface="IBM Plex Sans Light"/>
                <a:ea typeface="+mn-ea"/>
                <a:cs typeface="+mn-cs"/>
              </a:rPr>
              <a:t>Primary Audience: </a:t>
            </a:r>
            <a:r>
              <a:rPr kumimoji="0" lang="en-US" sz="1300" b="0" i="0" u="none" strike="noStrike" kern="1200" cap="none" spc="0" normalizeH="0" baseline="0" noProof="0" dirty="0">
                <a:ln>
                  <a:noFill/>
                </a:ln>
                <a:solidFill>
                  <a:srgbClr val="000000"/>
                </a:solidFill>
                <a:effectLst/>
                <a:uLnTx/>
                <a:uFillTx/>
                <a:latin typeface="IBM Plex Sans Light"/>
                <a:ea typeface="+mn-ea"/>
                <a:cs typeface="+mn-cs"/>
              </a:rPr>
              <a:t>CDO, </a:t>
            </a:r>
            <a:r>
              <a:rPr lang="en-US" sz="1300" dirty="0">
                <a:solidFill>
                  <a:srgbClr val="000000"/>
                </a:solidFill>
                <a:latin typeface="IBM Plex Sans Light"/>
              </a:rPr>
              <a:t>CIO, VP of Analytics</a:t>
            </a:r>
            <a:r>
              <a:rPr kumimoji="0" lang="en-US" sz="1300" b="0" i="0" u="none" strike="noStrike" kern="1200" cap="none" spc="0" normalizeH="0" baseline="0" noProof="0" dirty="0">
                <a:ln>
                  <a:noFill/>
                </a:ln>
                <a:solidFill>
                  <a:srgbClr val="000000"/>
                </a:solidFill>
                <a:effectLst/>
                <a:uLnTx/>
                <a:uFillTx/>
                <a:latin typeface="IBM Plex Sans Light"/>
                <a:ea typeface="+mn-ea"/>
                <a:cs typeface="+mn-cs"/>
              </a:rPr>
              <a:t> </a:t>
            </a:r>
            <a:r>
              <a:rPr kumimoji="0" lang="en-US" sz="1300" b="1" i="0" u="none" strike="noStrike" kern="1200" cap="none" spc="0" normalizeH="0" baseline="0" noProof="0" dirty="0">
                <a:ln>
                  <a:noFill/>
                </a:ln>
                <a:solidFill>
                  <a:srgbClr val="000000"/>
                </a:solidFill>
                <a:effectLst/>
                <a:uLnTx/>
                <a:uFillTx/>
                <a:latin typeface="IBM Plex Sans Light"/>
                <a:ea typeface="+mn-ea"/>
                <a:cs typeface="+mn-cs"/>
              </a:rPr>
              <a:t>Secondary Audience: </a:t>
            </a:r>
            <a:r>
              <a:rPr kumimoji="0" lang="en-US" sz="1300" b="0" i="0" u="none" strike="noStrike" kern="1200" cap="none" spc="0" normalizeH="0" baseline="0" noProof="0" dirty="0">
                <a:ln>
                  <a:noFill/>
                </a:ln>
                <a:solidFill>
                  <a:srgbClr val="000000"/>
                </a:solidFill>
                <a:effectLst/>
                <a:uLnTx/>
                <a:uFillTx/>
                <a:latin typeface="IBM Plex Sans Light"/>
                <a:ea typeface="+mn-ea"/>
                <a:cs typeface="+mn-cs"/>
              </a:rPr>
              <a:t>COO, </a:t>
            </a:r>
            <a:r>
              <a:rPr lang="en-US" sz="1300" dirty="0">
                <a:solidFill>
                  <a:srgbClr val="000000"/>
                </a:solidFill>
                <a:latin typeface="IBM Plex Sans Light"/>
              </a:rPr>
              <a:t>CFO, </a:t>
            </a:r>
            <a:r>
              <a:rPr kumimoji="0" lang="en-US" sz="1300" b="0" i="0" u="none" strike="noStrike" kern="1200" cap="none" spc="0" normalizeH="0" baseline="0" noProof="0" dirty="0">
                <a:ln>
                  <a:noFill/>
                </a:ln>
                <a:solidFill>
                  <a:srgbClr val="000000"/>
                </a:solidFill>
                <a:effectLst/>
                <a:uLnTx/>
                <a:uFillTx/>
                <a:latin typeface="IBM Plex Sans Light"/>
                <a:ea typeface="+mn-ea"/>
                <a:cs typeface="+mn-cs"/>
              </a:rPr>
              <a:t>LOB</a:t>
            </a:r>
            <a:r>
              <a:rPr lang="en-US" sz="1300" dirty="0">
                <a:solidFill>
                  <a:srgbClr val="000000"/>
                </a:solidFill>
                <a:latin typeface="IBM Plex Sans Light"/>
              </a:rPr>
              <a:t> across Data Analytics, Data Science, Engineering, and Enterprise Architecture</a:t>
            </a:r>
            <a:endParaRPr kumimoji="0" lang="en-US" sz="1300" b="0" i="0" u="none" strike="noStrike" kern="1200" cap="none" spc="0" normalizeH="0" baseline="0" noProof="0" dirty="0">
              <a:ln>
                <a:noFill/>
              </a:ln>
              <a:solidFill>
                <a:srgbClr val="000000"/>
              </a:solidFill>
              <a:effectLst/>
              <a:uLnTx/>
              <a:uFillTx/>
              <a:latin typeface="IBM Plex Sans Light"/>
              <a:ea typeface="+mn-ea"/>
              <a:cs typeface="+mn-cs"/>
            </a:endParaRPr>
          </a:p>
        </p:txBody>
      </p:sp>
    </p:spTree>
    <p:extLst>
      <p:ext uri="{BB962C8B-B14F-4D97-AF65-F5344CB8AC3E}">
        <p14:creationId xmlns:p14="http://schemas.microsoft.com/office/powerpoint/2010/main" val="4351265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343DD5-C8AE-5047-84CE-6D97FAA49296}"/>
              </a:ext>
            </a:extLst>
          </p:cNvPr>
          <p:cNvSpPr>
            <a:spLocks noGrp="1"/>
          </p:cNvSpPr>
          <p:nvPr>
            <p:ph sz="quarter" idx="12"/>
          </p:nvPr>
        </p:nvSpPr>
        <p:spPr>
          <a:xfrm>
            <a:off x="4230" y="2379"/>
            <a:ext cx="2283885" cy="5143310"/>
          </a:xfrm>
        </p:spPr>
        <p:txBody>
          <a:bodyPr vert="horz" lIns="219456" tIns="201168" rIns="228600" bIns="228600" rtlCol="0" anchor="t">
            <a:noAutofit/>
          </a:bodyPr>
          <a:lstStyle/>
          <a:p>
            <a:r>
              <a:rPr lang="en-IN" sz="2350" dirty="0">
                <a:latin typeface="IBM Plex Sans Light"/>
              </a:rPr>
              <a:t>IBM Netezza Performance Server</a:t>
            </a:r>
            <a:endParaRPr lang="en-IN" sz="2398" dirty="0"/>
          </a:p>
          <a:p>
            <a:endParaRPr lang="en-US" dirty="0"/>
          </a:p>
        </p:txBody>
      </p:sp>
      <p:sp>
        <p:nvSpPr>
          <p:cNvPr id="7" name="Slide Number Placeholder 6">
            <a:extLst>
              <a:ext uri="{FF2B5EF4-FFF2-40B4-BE49-F238E27FC236}">
                <a16:creationId xmlns:a16="http://schemas.microsoft.com/office/drawing/2014/main" id="{33134A14-E654-F74B-B56A-D8726FE856F0}"/>
              </a:ext>
            </a:extLst>
          </p:cNvPr>
          <p:cNvSpPr>
            <a:spLocks noGrp="1"/>
          </p:cNvSpPr>
          <p:nvPr>
            <p:ph type="sldNum" sz="quarter" idx="11"/>
          </p:nvPr>
        </p:nvSpPr>
        <p:spPr/>
        <p:txBody>
          <a:bodyPr/>
          <a:lstStyle/>
          <a:p>
            <a:pPr defTabSz="685297">
              <a:defRPr/>
            </a:pPr>
            <a:fld id="{59395FB3-9C97-154F-86B2-7E381B951268}" type="slidenum">
              <a:rPr lang="en-US">
                <a:solidFill>
                  <a:schemeClr val="tx1">
                    <a:lumMod val="65000"/>
                    <a:lumOff val="35000"/>
                  </a:schemeClr>
                </a:solidFill>
                <a:latin typeface="+mn-lt"/>
              </a:rPr>
              <a:pPr defTabSz="685297">
                <a:defRPr/>
              </a:pPr>
              <a:t>6</a:t>
            </a:fld>
            <a:endParaRPr lang="en-US" dirty="0">
              <a:solidFill>
                <a:schemeClr val="tx1">
                  <a:lumMod val="65000"/>
                  <a:lumOff val="35000"/>
                </a:schemeClr>
              </a:solidFill>
              <a:latin typeface="+mn-lt"/>
            </a:endParaRPr>
          </a:p>
        </p:txBody>
      </p:sp>
      <p:sp>
        <p:nvSpPr>
          <p:cNvPr id="10" name="TextBox 9">
            <a:extLst>
              <a:ext uri="{FF2B5EF4-FFF2-40B4-BE49-F238E27FC236}">
                <a16:creationId xmlns:a16="http://schemas.microsoft.com/office/drawing/2014/main" id="{F7FDE769-B1E4-1145-8CF3-C3846965065B}"/>
              </a:ext>
            </a:extLst>
          </p:cNvPr>
          <p:cNvSpPr txBox="1"/>
          <p:nvPr/>
        </p:nvSpPr>
        <p:spPr>
          <a:xfrm>
            <a:off x="2361986" y="101173"/>
            <a:ext cx="1730652" cy="1692515"/>
          </a:xfrm>
          <a:prstGeom prst="rect">
            <a:avLst/>
          </a:prstGeom>
          <a:noFill/>
          <a:ln>
            <a:solidFill>
              <a:srgbClr val="F4F4F4"/>
            </a:solidFill>
          </a:ln>
        </p:spPr>
        <p:txBody>
          <a:bodyPr wrap="square" lIns="91440" tIns="45720" rIns="91440" bIns="45720" anchor="t">
            <a:spAutoFit/>
          </a:bodyPr>
          <a:lstStyle/>
          <a:p>
            <a:pPr defTabSz="685297">
              <a:defRPr/>
            </a:pPr>
            <a:endParaRPr lang="en-IN" sz="600" dirty="0">
              <a:solidFill>
                <a:schemeClr val="tx1">
                  <a:lumMod val="65000"/>
                  <a:lumOff val="35000"/>
                </a:schemeClr>
              </a:solidFill>
            </a:endParaRPr>
          </a:p>
          <a:p>
            <a:pPr defTabSz="685297">
              <a:defRPr/>
            </a:pPr>
            <a:r>
              <a:rPr lang="en-IN" sz="600" dirty="0">
                <a:solidFill>
                  <a:schemeClr val="tx1">
                    <a:lumMod val="65000"/>
                    <a:lumOff val="35000"/>
                  </a:schemeClr>
                </a:solidFill>
              </a:rPr>
              <a:t>USE CASE #1 </a:t>
            </a:r>
            <a:endParaRPr lang="en-IN" sz="1000" dirty="0">
              <a:solidFill>
                <a:schemeClr val="tx1">
                  <a:lumMod val="65000"/>
                  <a:lumOff val="35000"/>
                </a:schemeClr>
              </a:solidFill>
            </a:endParaRPr>
          </a:p>
          <a:p>
            <a:pPr defTabSz="685297">
              <a:defRPr/>
            </a:pPr>
            <a:r>
              <a:rPr lang="en-IN" sz="900" dirty="0">
                <a:solidFill>
                  <a:schemeClr val="tx1">
                    <a:lumMod val="65000"/>
                    <a:lumOff val="35000"/>
                  </a:schemeClr>
                </a:solidFill>
              </a:rPr>
              <a:t>Unified analytics for everyone</a:t>
            </a:r>
          </a:p>
          <a:p>
            <a:pPr defTabSz="685297">
              <a:defRPr/>
            </a:pPr>
            <a:endParaRPr lang="en-IN" sz="600" dirty="0">
              <a:solidFill>
                <a:schemeClr val="tx1">
                  <a:lumMod val="65000"/>
                  <a:lumOff val="35000"/>
                </a:schemeClr>
              </a:solidFill>
            </a:endParaRPr>
          </a:p>
          <a:p>
            <a:pPr defTabSz="685297">
              <a:defRPr/>
            </a:pPr>
            <a:r>
              <a:rPr lang="en-IN" sz="600" dirty="0">
                <a:solidFill>
                  <a:schemeClr val="tx1">
                    <a:lumMod val="65000"/>
                    <a:lumOff val="35000"/>
                  </a:schemeClr>
                </a:solidFill>
              </a:rPr>
              <a:t>USE CASE #2 </a:t>
            </a:r>
            <a:endParaRPr lang="en-IN" sz="1000" dirty="0">
              <a:solidFill>
                <a:schemeClr val="tx1">
                  <a:lumMod val="65000"/>
                  <a:lumOff val="35000"/>
                </a:schemeClr>
              </a:solidFill>
            </a:endParaRPr>
          </a:p>
          <a:p>
            <a:pPr defTabSz="685297">
              <a:defRPr/>
            </a:pPr>
            <a:r>
              <a:rPr lang="en-IN" sz="900" dirty="0">
                <a:solidFill>
                  <a:schemeClr val="tx1">
                    <a:lumMod val="65000"/>
                    <a:lumOff val="35000"/>
                  </a:schemeClr>
                </a:solidFill>
              </a:rPr>
              <a:t>Cost-predictability in the cloud</a:t>
            </a:r>
            <a:endParaRPr lang="en-IN" sz="1000" dirty="0">
              <a:solidFill>
                <a:schemeClr val="tx1">
                  <a:lumMod val="65000"/>
                  <a:lumOff val="35000"/>
                </a:schemeClr>
              </a:solidFill>
            </a:endParaRPr>
          </a:p>
          <a:p>
            <a:pPr defTabSz="685297">
              <a:defRPr/>
            </a:pPr>
            <a:endParaRPr lang="en-IN" sz="600" dirty="0">
              <a:solidFill>
                <a:schemeClr val="tx1">
                  <a:lumMod val="65000"/>
                  <a:lumOff val="35000"/>
                </a:schemeClr>
              </a:solidFill>
            </a:endParaRPr>
          </a:p>
          <a:p>
            <a:pPr defTabSz="685297">
              <a:defRPr/>
            </a:pPr>
            <a:r>
              <a:rPr lang="en-IN" sz="600" dirty="0">
                <a:solidFill>
                  <a:schemeClr val="tx1">
                    <a:lumMod val="65000"/>
                    <a:lumOff val="35000"/>
                  </a:schemeClr>
                </a:solidFill>
              </a:rPr>
              <a:t>USE CASE #3 </a:t>
            </a:r>
            <a:endParaRPr lang="en-IN" sz="1000" dirty="0">
              <a:solidFill>
                <a:schemeClr val="tx1">
                  <a:lumMod val="65000"/>
                  <a:lumOff val="35000"/>
                </a:schemeClr>
              </a:solidFill>
            </a:endParaRPr>
          </a:p>
          <a:p>
            <a:pPr defTabSz="685297">
              <a:defRPr/>
            </a:pPr>
            <a:r>
              <a:rPr lang="en-IN" sz="900" dirty="0">
                <a:solidFill>
                  <a:schemeClr val="tx1">
                    <a:lumMod val="65000"/>
                    <a:lumOff val="35000"/>
                  </a:schemeClr>
                </a:solidFill>
              </a:rPr>
              <a:t>Simple, high-speed analytics</a:t>
            </a:r>
          </a:p>
          <a:p>
            <a:pPr defTabSz="685297">
              <a:defRPr/>
            </a:pPr>
            <a:endParaRPr lang="en-IN" sz="600" dirty="0">
              <a:solidFill>
                <a:schemeClr val="tx1">
                  <a:lumMod val="65000"/>
                  <a:lumOff val="35000"/>
                </a:schemeClr>
              </a:solidFill>
            </a:endParaRPr>
          </a:p>
          <a:p>
            <a:pPr defTabSz="685297">
              <a:defRPr/>
            </a:pPr>
            <a:r>
              <a:rPr lang="en-IN" sz="600" dirty="0">
                <a:solidFill>
                  <a:schemeClr val="tx1">
                    <a:lumMod val="65000"/>
                    <a:lumOff val="35000"/>
                  </a:schemeClr>
                </a:solidFill>
              </a:rPr>
              <a:t>USE CASE  #4 </a:t>
            </a:r>
            <a:endParaRPr lang="en-IN" sz="1000" dirty="0">
              <a:solidFill>
                <a:schemeClr val="tx1">
                  <a:lumMod val="65000"/>
                  <a:lumOff val="35000"/>
                </a:schemeClr>
              </a:solidFill>
            </a:endParaRPr>
          </a:p>
          <a:p>
            <a:pPr defTabSz="685297">
              <a:defRPr/>
            </a:pPr>
            <a:r>
              <a:rPr lang="en-IN" sz="900" dirty="0">
                <a:solidFill>
                  <a:schemeClr val="tx1">
                    <a:lumMod val="65000"/>
                    <a:lumOff val="35000"/>
                  </a:schemeClr>
                </a:solidFill>
              </a:rPr>
              <a:t>Accelerate data science and machine learning </a:t>
            </a:r>
          </a:p>
        </p:txBody>
      </p:sp>
      <p:sp>
        <p:nvSpPr>
          <p:cNvPr id="16" name="TextBox 15">
            <a:extLst>
              <a:ext uri="{FF2B5EF4-FFF2-40B4-BE49-F238E27FC236}">
                <a16:creationId xmlns:a16="http://schemas.microsoft.com/office/drawing/2014/main" id="{284F2B88-C684-A54C-8761-301700D70A9E}"/>
              </a:ext>
            </a:extLst>
          </p:cNvPr>
          <p:cNvSpPr txBox="1"/>
          <p:nvPr/>
        </p:nvSpPr>
        <p:spPr>
          <a:xfrm>
            <a:off x="2407527" y="2886460"/>
            <a:ext cx="1675143" cy="2339102"/>
          </a:xfrm>
          <a:prstGeom prst="rect">
            <a:avLst/>
          </a:prstGeom>
          <a:noFill/>
          <a:ln>
            <a:solidFill>
              <a:srgbClr val="F4F4F4"/>
            </a:solidFill>
          </a:ln>
        </p:spPr>
        <p:txBody>
          <a:bodyPr wrap="square" lIns="91440" tIns="45720" rIns="91440" bIns="45720" anchor="t">
            <a:spAutoFit/>
          </a:bodyPr>
          <a:lstStyle/>
          <a:p>
            <a:pPr defTabSz="685297">
              <a:defRPr/>
            </a:pPr>
            <a:endParaRPr lang="en-US" sz="700" dirty="0">
              <a:solidFill>
                <a:schemeClr val="tx1">
                  <a:lumMod val="65000"/>
                  <a:lumOff val="35000"/>
                </a:schemeClr>
              </a:solidFill>
            </a:endParaRPr>
          </a:p>
          <a:p>
            <a:pPr defTabSz="685297">
              <a:defRPr/>
            </a:pPr>
            <a:r>
              <a:rPr lang="en-US" sz="700" dirty="0">
                <a:solidFill>
                  <a:schemeClr val="tx1">
                    <a:lumMod val="65000"/>
                    <a:lumOff val="35000"/>
                  </a:schemeClr>
                </a:solidFill>
              </a:rPr>
              <a:t>DIFFERENTIATORS</a:t>
            </a:r>
          </a:p>
          <a:p>
            <a:pPr defTabSz="685297">
              <a:defRPr/>
            </a:pPr>
            <a:r>
              <a:rPr lang="en-US" sz="700" dirty="0">
                <a:solidFill>
                  <a:schemeClr val="tx1">
                    <a:lumMod val="65000"/>
                    <a:lumOff val="35000"/>
                  </a:schemeClr>
                </a:solidFill>
              </a:rPr>
              <a:t>-Up to 47% lower TCO than competition</a:t>
            </a:r>
          </a:p>
          <a:p>
            <a:pPr defTabSz="685297">
              <a:defRPr/>
            </a:pPr>
            <a:r>
              <a:rPr lang="en-US" sz="700" dirty="0">
                <a:solidFill>
                  <a:schemeClr val="tx1">
                    <a:lumMod val="65000"/>
                    <a:lumOff val="35000"/>
                  </a:schemeClr>
                </a:solidFill>
              </a:rPr>
              <a:t>-Up to 78% faster performance than competition</a:t>
            </a:r>
          </a:p>
          <a:p>
            <a:pPr defTabSz="685297">
              <a:defRPr/>
            </a:pPr>
            <a:r>
              <a:rPr lang="en-US" sz="700" dirty="0">
                <a:solidFill>
                  <a:schemeClr val="tx1">
                    <a:lumMod val="65000"/>
                    <a:lumOff val="35000"/>
                  </a:schemeClr>
                </a:solidFill>
              </a:rPr>
              <a:t>-Decades of expertise in data governance and security of your warehouse</a:t>
            </a:r>
          </a:p>
          <a:p>
            <a:pPr defTabSz="685297">
              <a:defRPr/>
            </a:pPr>
            <a:r>
              <a:rPr lang="en-US" sz="700" dirty="0">
                <a:solidFill>
                  <a:schemeClr val="tx1">
                    <a:lumMod val="65000"/>
                    <a:lumOff val="35000"/>
                  </a:schemeClr>
                </a:solidFill>
              </a:rPr>
              <a:t>-Granular elastic scaling in the cloud – no "t-shirt" sizes or overprovisioning </a:t>
            </a:r>
          </a:p>
          <a:p>
            <a:pPr defTabSz="685297">
              <a:defRPr/>
            </a:pPr>
            <a:r>
              <a:rPr lang="en-US" sz="700" dirty="0">
                <a:solidFill>
                  <a:schemeClr val="tx1">
                    <a:lumMod val="65000"/>
                    <a:lumOff val="35000"/>
                  </a:schemeClr>
                </a:solidFill>
              </a:rPr>
              <a:t>- Risk free upgrades with a single command</a:t>
            </a:r>
          </a:p>
          <a:p>
            <a:pPr defTabSz="685297">
              <a:defRPr/>
            </a:pPr>
            <a:endParaRPr lang="en-US" sz="1000" dirty="0">
              <a:solidFill>
                <a:schemeClr val="tx1">
                  <a:lumMod val="65000"/>
                  <a:lumOff val="35000"/>
                </a:schemeClr>
              </a:solidFill>
            </a:endParaRPr>
          </a:p>
          <a:p>
            <a:pPr defTabSz="685297">
              <a:defRPr/>
            </a:pPr>
            <a:r>
              <a:rPr lang="en-US" sz="700" dirty="0">
                <a:solidFill>
                  <a:schemeClr val="tx1">
                    <a:lumMod val="65000"/>
                    <a:lumOff val="35000"/>
                  </a:schemeClr>
                </a:solidFill>
              </a:rPr>
              <a:t>COMPETITORS </a:t>
            </a:r>
          </a:p>
          <a:p>
            <a:pPr defTabSz="685297">
              <a:defRPr/>
            </a:pPr>
            <a:r>
              <a:rPr lang="en-US" sz="700" dirty="0">
                <a:solidFill>
                  <a:schemeClr val="tx1">
                    <a:lumMod val="65000"/>
                    <a:lumOff val="35000"/>
                  </a:schemeClr>
                </a:solidFill>
              </a:rPr>
              <a:t>Snowflake, Microsoft Synapse, AWS Redshift, Google </a:t>
            </a:r>
            <a:r>
              <a:rPr lang="en-US" sz="700" dirty="0" err="1">
                <a:solidFill>
                  <a:schemeClr val="tx1">
                    <a:lumMod val="65000"/>
                    <a:lumOff val="35000"/>
                  </a:schemeClr>
                </a:solidFill>
              </a:rPr>
              <a:t>BigQuery</a:t>
            </a:r>
            <a:r>
              <a:rPr lang="en-US" sz="700" dirty="0">
                <a:solidFill>
                  <a:schemeClr val="tx1">
                    <a:lumMod val="65000"/>
                    <a:lumOff val="35000"/>
                  </a:schemeClr>
                </a:solidFill>
              </a:rPr>
              <a:t>, Teradata, </a:t>
            </a:r>
            <a:r>
              <a:rPr lang="en-US" sz="700" dirty="0" err="1">
                <a:solidFill>
                  <a:schemeClr val="tx1">
                    <a:lumMod val="65000"/>
                    <a:lumOff val="35000"/>
                  </a:schemeClr>
                </a:solidFill>
              </a:rPr>
              <a:t>Yellowbrick</a:t>
            </a:r>
            <a:r>
              <a:rPr lang="en-US" sz="700" dirty="0">
                <a:solidFill>
                  <a:schemeClr val="tx1">
                    <a:lumMod val="65000"/>
                    <a:lumOff val="35000"/>
                  </a:schemeClr>
                </a:solidFill>
              </a:rPr>
              <a:t> (primarily LATAM)</a:t>
            </a:r>
          </a:p>
          <a:p>
            <a:pPr defTabSz="685297">
              <a:defRPr/>
            </a:pPr>
            <a:endParaRPr lang="en-US" sz="1000" dirty="0">
              <a:solidFill>
                <a:schemeClr val="tx1">
                  <a:lumMod val="65000"/>
                  <a:lumOff val="35000"/>
                </a:schemeClr>
              </a:solidFill>
            </a:endParaRPr>
          </a:p>
        </p:txBody>
      </p:sp>
      <p:sp>
        <p:nvSpPr>
          <p:cNvPr id="18" name="TextBox 17">
            <a:extLst>
              <a:ext uri="{FF2B5EF4-FFF2-40B4-BE49-F238E27FC236}">
                <a16:creationId xmlns:a16="http://schemas.microsoft.com/office/drawing/2014/main" id="{64BA5334-1FCC-9246-88D5-E5D907DB9ED2}"/>
              </a:ext>
            </a:extLst>
          </p:cNvPr>
          <p:cNvSpPr txBox="1"/>
          <p:nvPr/>
        </p:nvSpPr>
        <p:spPr>
          <a:xfrm>
            <a:off x="2374957" y="1840772"/>
            <a:ext cx="1731279" cy="992451"/>
          </a:xfrm>
          <a:prstGeom prst="rect">
            <a:avLst/>
          </a:prstGeom>
          <a:noFill/>
          <a:ln>
            <a:solidFill>
              <a:srgbClr val="F4F4F4"/>
            </a:solidFill>
          </a:ln>
        </p:spPr>
        <p:txBody>
          <a:bodyPr wrap="square" lIns="91440" tIns="45720" rIns="91440" bIns="45720" anchor="t">
            <a:spAutoFit/>
          </a:bodyPr>
          <a:lstStyle/>
          <a:p>
            <a:pPr defTabSz="913463">
              <a:defRPr/>
            </a:pPr>
            <a:endParaRPr lang="en-US" sz="600" dirty="0">
              <a:solidFill>
                <a:schemeClr val="tx1">
                  <a:lumMod val="65000"/>
                  <a:lumOff val="35000"/>
                </a:schemeClr>
              </a:solidFill>
            </a:endParaRPr>
          </a:p>
          <a:p>
            <a:pPr defTabSz="913463">
              <a:defRPr/>
            </a:pPr>
            <a:r>
              <a:rPr lang="en-US" sz="600" dirty="0">
                <a:solidFill>
                  <a:schemeClr val="tx1">
                    <a:lumMod val="65000"/>
                    <a:lumOff val="35000"/>
                  </a:schemeClr>
                </a:solidFill>
              </a:rPr>
              <a:t>PRIMARY AUDIENCE</a:t>
            </a:r>
            <a:endParaRPr lang="en-US" sz="1000" dirty="0">
              <a:solidFill>
                <a:schemeClr val="tx1">
                  <a:lumMod val="65000"/>
                  <a:lumOff val="35000"/>
                </a:schemeClr>
              </a:solidFill>
            </a:endParaRPr>
          </a:p>
          <a:p>
            <a:pPr defTabSz="913463">
              <a:defRPr/>
            </a:pPr>
            <a:r>
              <a:rPr lang="en-US" sz="900" dirty="0">
                <a:solidFill>
                  <a:schemeClr val="tx1">
                    <a:lumMod val="65000"/>
                    <a:lumOff val="35000"/>
                  </a:schemeClr>
                </a:solidFill>
              </a:rPr>
              <a:t>CDO, CIO, VP of Analytics</a:t>
            </a:r>
          </a:p>
          <a:p>
            <a:pPr defTabSz="913463">
              <a:defRPr/>
            </a:pPr>
            <a:endParaRPr lang="en-US" sz="600" dirty="0">
              <a:solidFill>
                <a:schemeClr val="tx1">
                  <a:lumMod val="65000"/>
                  <a:lumOff val="35000"/>
                </a:schemeClr>
              </a:solidFill>
            </a:endParaRPr>
          </a:p>
          <a:p>
            <a:pPr defTabSz="913463">
              <a:defRPr/>
            </a:pPr>
            <a:endParaRPr lang="en-US" sz="600" dirty="0">
              <a:solidFill>
                <a:schemeClr val="tx1">
                  <a:lumMod val="65000"/>
                  <a:lumOff val="35000"/>
                </a:schemeClr>
              </a:solidFill>
            </a:endParaRPr>
          </a:p>
          <a:p>
            <a:pPr defTabSz="913463">
              <a:defRPr/>
            </a:pPr>
            <a:r>
              <a:rPr lang="en-US" sz="600" dirty="0">
                <a:solidFill>
                  <a:schemeClr val="tx1">
                    <a:lumMod val="65000"/>
                    <a:lumOff val="35000"/>
                  </a:schemeClr>
                </a:solidFill>
              </a:rPr>
              <a:t>PRIMARY AUDIENCE</a:t>
            </a:r>
            <a:endParaRPr lang="en-US" sz="1000" dirty="0">
              <a:solidFill>
                <a:schemeClr val="tx1">
                  <a:lumMod val="65000"/>
                  <a:lumOff val="35000"/>
                </a:schemeClr>
              </a:solidFill>
            </a:endParaRPr>
          </a:p>
          <a:p>
            <a:pPr defTabSz="913463">
              <a:defRPr/>
            </a:pPr>
            <a:r>
              <a:rPr lang="en-US" sz="900" dirty="0">
                <a:solidFill>
                  <a:schemeClr val="tx1">
                    <a:lumMod val="65000"/>
                    <a:lumOff val="35000"/>
                  </a:schemeClr>
                </a:solidFill>
              </a:rPr>
              <a:t>COO, CFO, LOB</a:t>
            </a:r>
          </a:p>
          <a:p>
            <a:pPr defTabSz="913463">
              <a:defRPr/>
            </a:pPr>
            <a:endParaRPr lang="en-US" sz="1000" dirty="0">
              <a:solidFill>
                <a:schemeClr val="tx1">
                  <a:lumMod val="65000"/>
                  <a:lumOff val="35000"/>
                </a:schemeClr>
              </a:solidFill>
            </a:endParaRPr>
          </a:p>
        </p:txBody>
      </p:sp>
      <p:sp>
        <p:nvSpPr>
          <p:cNvPr id="19" name="TextBox 18">
            <a:extLst>
              <a:ext uri="{FF2B5EF4-FFF2-40B4-BE49-F238E27FC236}">
                <a16:creationId xmlns:a16="http://schemas.microsoft.com/office/drawing/2014/main" id="{2232433A-406B-724A-B287-AB0C1F2946CD}"/>
              </a:ext>
            </a:extLst>
          </p:cNvPr>
          <p:cNvSpPr txBox="1"/>
          <p:nvPr/>
        </p:nvSpPr>
        <p:spPr>
          <a:xfrm>
            <a:off x="4196160" y="207225"/>
            <a:ext cx="4731009" cy="4601003"/>
          </a:xfrm>
          <a:prstGeom prst="rect">
            <a:avLst/>
          </a:prstGeom>
          <a:noFill/>
          <a:ln>
            <a:solidFill>
              <a:srgbClr val="F4F4F4"/>
            </a:solidFill>
          </a:ln>
        </p:spPr>
        <p:txBody>
          <a:bodyPr wrap="square" lIns="91440" tIns="45720" rIns="91440" bIns="45720" anchor="t">
            <a:spAutoFit/>
          </a:bodyPr>
          <a:lstStyle/>
          <a:p>
            <a:pPr defTabSz="685297">
              <a:defRPr/>
            </a:pPr>
            <a:r>
              <a:rPr lang="en-IN" sz="999" dirty="0">
                <a:solidFill>
                  <a:schemeClr val="tx1">
                    <a:lumMod val="65000"/>
                    <a:lumOff val="35000"/>
                  </a:schemeClr>
                </a:solidFill>
              </a:rPr>
              <a:t>SALES PLAY OVERVIEW </a:t>
            </a:r>
          </a:p>
          <a:p>
            <a:pPr defTabSz="685297">
              <a:defRPr/>
            </a:pPr>
            <a:endParaRPr lang="en-IN" sz="1049" dirty="0">
              <a:solidFill>
                <a:schemeClr val="tx1">
                  <a:lumMod val="65000"/>
                  <a:lumOff val="35000"/>
                </a:schemeClr>
              </a:solidFill>
            </a:endParaRPr>
          </a:p>
          <a:p>
            <a:pPr defTabSz="685297">
              <a:defRPr/>
            </a:pPr>
            <a:r>
              <a:rPr lang="en-IN" sz="1000" b="1" dirty="0">
                <a:ea typeface="+mn-lt"/>
                <a:cs typeface="+mn-lt"/>
              </a:rPr>
              <a:t>Unified analytics for everyone- </a:t>
            </a:r>
            <a:endParaRPr lang="en-IN" dirty="0"/>
          </a:p>
          <a:p>
            <a:pPr marL="171450" indent="-171450" defTabSz="685297">
              <a:buFont typeface="Arial"/>
              <a:buChar char="•"/>
              <a:defRPr/>
            </a:pPr>
            <a:r>
              <a:rPr lang="en-IN" sz="900" dirty="0">
                <a:ea typeface="+mn-lt"/>
                <a:cs typeface="+mn-lt"/>
              </a:rPr>
              <a:t>Query and analyze different data types and workloads, without the risk of moving your data.</a:t>
            </a:r>
          </a:p>
          <a:p>
            <a:pPr marL="171450" indent="-171450" defTabSz="685297">
              <a:buFont typeface="Arial"/>
              <a:buChar char="•"/>
              <a:defRPr/>
            </a:pPr>
            <a:r>
              <a:rPr lang="en-IN" sz="900" dirty="0">
                <a:ea typeface="+mn-lt"/>
                <a:cs typeface="+mn-lt"/>
              </a:rPr>
              <a:t>Built-in data visibility, auditability, data masking, access controls, and more. </a:t>
            </a:r>
            <a:endParaRPr lang="en-IN" dirty="0"/>
          </a:p>
          <a:p>
            <a:pPr marL="171450" indent="-171450" defTabSz="685297">
              <a:buFont typeface="Arial"/>
              <a:buChar char="•"/>
              <a:defRPr/>
            </a:pPr>
            <a:r>
              <a:rPr lang="en-IN" sz="900" dirty="0">
                <a:ea typeface="+mn-lt"/>
                <a:cs typeface="+mn-lt"/>
              </a:rPr>
              <a:t>Spot patterns and trends and perform investigative tasks on years of data</a:t>
            </a:r>
            <a:endParaRPr lang="en-IN" dirty="0">
              <a:ea typeface="+mn-lt"/>
              <a:cs typeface="+mn-lt"/>
            </a:endParaRPr>
          </a:p>
          <a:p>
            <a:pPr defTabSz="685297">
              <a:defRPr/>
            </a:pPr>
            <a:endParaRPr lang="en-IN" sz="1000" dirty="0">
              <a:solidFill>
                <a:srgbClr val="595959"/>
              </a:solidFill>
              <a:latin typeface="IBM Plex Sans"/>
            </a:endParaRPr>
          </a:p>
          <a:p>
            <a:pPr defTabSz="685297">
              <a:defRPr/>
            </a:pPr>
            <a:r>
              <a:rPr lang="en-IN" sz="1000" b="1" dirty="0">
                <a:solidFill>
                  <a:schemeClr val="tx1">
                    <a:lumMod val="65000"/>
                    <a:lumOff val="35000"/>
                  </a:schemeClr>
                </a:solidFill>
                <a:latin typeface="IBM Plex Sans"/>
              </a:rPr>
              <a:t>Control cost and price-performance of your data warehouse </a:t>
            </a:r>
            <a:r>
              <a:rPr lang="en-US" sz="900" b="1" dirty="0">
                <a:solidFill>
                  <a:srgbClr val="000000"/>
                </a:solidFill>
                <a:latin typeface="IBM Plex Sans Regular"/>
              </a:rPr>
              <a:t> </a:t>
            </a:r>
            <a:endParaRPr lang="en-IN" sz="1000" b="1" dirty="0">
              <a:solidFill>
                <a:srgbClr val="595959"/>
              </a:solidFill>
              <a:latin typeface="IBM Plex Sans"/>
              <a:ea typeface="+mn-lt"/>
              <a:cs typeface="+mn-lt"/>
            </a:endParaRPr>
          </a:p>
          <a:p>
            <a:pPr marL="171450" indent="-171450" defTabSz="685297">
              <a:buFont typeface="Arial"/>
              <a:buChar char="•"/>
              <a:defRPr/>
            </a:pPr>
            <a:r>
              <a:rPr lang="en-US" sz="900" dirty="0">
                <a:ea typeface="+mn-lt"/>
                <a:cs typeface="+mn-lt"/>
              </a:rPr>
              <a:t>Ultimate control with independent scale of compute and storage and granular elastic scaling</a:t>
            </a:r>
            <a:endParaRPr lang="en-US" dirty="0"/>
          </a:p>
          <a:p>
            <a:pPr marL="171450" indent="-171450" defTabSz="685297">
              <a:buFont typeface="Arial"/>
              <a:buChar char="•"/>
              <a:defRPr/>
            </a:pPr>
            <a:r>
              <a:rPr lang="en-US" sz="900" dirty="0">
                <a:ea typeface="+mn-lt"/>
                <a:cs typeface="+mn-lt"/>
              </a:rPr>
              <a:t>Lower total cost of ownership with no overcharges or over provisioned t-shirt sizes</a:t>
            </a:r>
            <a:endParaRPr lang="en-US" dirty="0"/>
          </a:p>
          <a:p>
            <a:pPr marL="171450" indent="-171450" defTabSz="685297">
              <a:buFont typeface="Arial"/>
              <a:buChar char="•"/>
              <a:defRPr/>
            </a:pPr>
            <a:r>
              <a:rPr lang="en-US" sz="900" dirty="0">
                <a:ea typeface="+mn-lt"/>
                <a:cs typeface="+mn-lt"/>
              </a:rPr>
              <a:t>Hourly-credit consumption model</a:t>
            </a:r>
            <a:endParaRPr lang="en-US" dirty="0"/>
          </a:p>
          <a:p>
            <a:pPr defTabSz="685297">
              <a:defRPr/>
            </a:pPr>
            <a:br>
              <a:rPr lang="en-IN" sz="1000" dirty="0">
                <a:latin typeface="IBM Plex Sans" panose="020B0503050203000203" pitchFamily="34" charset="0"/>
              </a:rPr>
            </a:br>
            <a:r>
              <a:rPr lang="en-IN" sz="1000" b="1" dirty="0">
                <a:solidFill>
                  <a:schemeClr val="tx1">
                    <a:lumMod val="65000"/>
                    <a:lumOff val="35000"/>
                  </a:schemeClr>
                </a:solidFill>
                <a:latin typeface="IBM Plex Sans"/>
              </a:rPr>
              <a:t>Simple, high-speed analytics</a:t>
            </a:r>
            <a:endParaRPr lang="en-BE" sz="1000" b="1" dirty="0">
              <a:solidFill>
                <a:schemeClr val="tx1">
                  <a:lumMod val="65000"/>
                  <a:lumOff val="35000"/>
                </a:schemeClr>
              </a:solidFill>
              <a:latin typeface="IBM Plex Sans" panose="020B0503050203000203" pitchFamily="34" charset="0"/>
            </a:endParaRPr>
          </a:p>
          <a:p>
            <a:pPr marL="171450" indent="-171450" defTabSz="685297">
              <a:buFont typeface="Arial"/>
              <a:buChar char="•"/>
              <a:defRPr/>
            </a:pPr>
            <a:r>
              <a:rPr lang="en-US" sz="900" dirty="0">
                <a:ea typeface="+mn-lt"/>
                <a:cs typeface="+mn-lt"/>
              </a:rPr>
              <a:t>Eliminate the need to deal with the additional overhead associated with data pre-processing and transformations for faster insights </a:t>
            </a:r>
          </a:p>
          <a:p>
            <a:pPr marL="171450" indent="-171450" defTabSz="685297">
              <a:buFont typeface="Arial"/>
              <a:buChar char="•"/>
              <a:defRPr/>
            </a:pPr>
            <a:r>
              <a:rPr lang="en-US" sz="900" dirty="0">
                <a:ea typeface="+mn-lt"/>
                <a:cs typeface="+mn-lt"/>
              </a:rPr>
              <a:t>Combined with patented massively parallel processing, achieve faster insight and faster time to value with vastly superior price-performance.</a:t>
            </a:r>
            <a:endParaRPr lang="en-US" dirty="0">
              <a:ea typeface="+mn-lt"/>
              <a:cs typeface="+mn-lt"/>
            </a:endParaRPr>
          </a:p>
          <a:p>
            <a:pPr marL="171450" indent="-171450" defTabSz="685297">
              <a:buFont typeface="Arial"/>
              <a:buChar char="•"/>
              <a:defRPr/>
            </a:pPr>
            <a:r>
              <a:rPr lang="en-US" sz="900" dirty="0">
                <a:ea typeface="+mn-lt"/>
                <a:cs typeface="+mn-lt"/>
              </a:rPr>
              <a:t>Rich built-in analytics and geospatial capabilities perfected over decades, Netezza brings analytics to your data and enterprise reporting</a:t>
            </a:r>
            <a:endParaRPr lang="en-US" sz="900" dirty="0">
              <a:solidFill>
                <a:srgbClr val="000000"/>
              </a:solidFill>
              <a:latin typeface="IBM Plex Sans Regular"/>
            </a:endParaRPr>
          </a:p>
          <a:p>
            <a:pPr defTabSz="685297">
              <a:defRPr/>
            </a:pPr>
            <a:endParaRPr lang="en-IN" sz="1000" dirty="0">
              <a:solidFill>
                <a:srgbClr val="595959"/>
              </a:solidFill>
              <a:latin typeface="IBM Plex Sans" panose="020B0503050203000203" pitchFamily="34" charset="0"/>
            </a:endParaRPr>
          </a:p>
          <a:p>
            <a:pPr defTabSz="685297">
              <a:defRPr/>
            </a:pPr>
            <a:r>
              <a:rPr lang="en-IN" sz="1000" b="1" dirty="0">
                <a:solidFill>
                  <a:schemeClr val="tx1">
                    <a:lumMod val="65000"/>
                    <a:lumOff val="35000"/>
                  </a:schemeClr>
                </a:solidFill>
                <a:latin typeface="IBM Plex Sans"/>
              </a:rPr>
              <a:t>Accelerate data science and ML</a:t>
            </a:r>
            <a:endParaRPr lang="en-BE" sz="1000" b="1" dirty="0">
              <a:solidFill>
                <a:schemeClr val="tx1">
                  <a:lumMod val="65000"/>
                  <a:lumOff val="35000"/>
                </a:schemeClr>
              </a:solidFill>
              <a:latin typeface="IBM Plex Sans" panose="020B0503050203000203" pitchFamily="34" charset="0"/>
            </a:endParaRPr>
          </a:p>
          <a:p>
            <a:pPr marL="171450" indent="-171450" defTabSz="685297">
              <a:buFont typeface="Arial"/>
              <a:buChar char="•"/>
              <a:defRPr/>
            </a:pPr>
            <a:r>
              <a:rPr lang="en-US" sz="900" dirty="0">
                <a:ea typeface="+mn-lt"/>
                <a:cs typeface="+mn-lt"/>
              </a:rPr>
              <a:t>High speed and scalable machine learning processing for Python and SQL without moving your data </a:t>
            </a:r>
          </a:p>
          <a:p>
            <a:pPr marL="171450" indent="-171450" defTabSz="685297">
              <a:buFont typeface="Arial"/>
              <a:buChar char="•"/>
              <a:defRPr/>
            </a:pPr>
            <a:r>
              <a:rPr lang="en-US" sz="900" dirty="0">
                <a:ea typeface="+mn-lt"/>
                <a:cs typeface="+mn-lt"/>
              </a:rPr>
              <a:t>Reduced security and compliance risks with one platform for all of your analytics and ML </a:t>
            </a:r>
            <a:endParaRPr lang="en-US" dirty="0"/>
          </a:p>
          <a:p>
            <a:pPr marL="171450" indent="-171450" defTabSz="685297">
              <a:buFont typeface="Arial"/>
              <a:buChar char="•"/>
              <a:defRPr/>
            </a:pPr>
            <a:r>
              <a:rPr lang="en-US" sz="900" dirty="0">
                <a:ea typeface="+mn-lt"/>
                <a:cs typeface="+mn-lt"/>
              </a:rPr>
              <a:t>Connect to your ML tool of choice and provide model results for your teams and applications to easily consume and act on ML-driven insights</a:t>
            </a:r>
            <a:endParaRPr lang="en-BE" dirty="0"/>
          </a:p>
          <a:p>
            <a:pPr marL="227965" indent="-227965" defTabSz="685297">
              <a:buFontTx/>
              <a:buAutoNum type="alphaLcParenBoth"/>
              <a:defRPr/>
            </a:pPr>
            <a:endParaRPr lang="en-IN"/>
          </a:p>
        </p:txBody>
      </p:sp>
      <p:sp>
        <p:nvSpPr>
          <p:cNvPr id="21" name="TextBox 20">
            <a:extLst>
              <a:ext uri="{FF2B5EF4-FFF2-40B4-BE49-F238E27FC236}">
                <a16:creationId xmlns:a16="http://schemas.microsoft.com/office/drawing/2014/main" id="{0A70189F-5367-554B-8825-0637F3AFF5BF}"/>
              </a:ext>
            </a:extLst>
          </p:cNvPr>
          <p:cNvSpPr txBox="1"/>
          <p:nvPr/>
        </p:nvSpPr>
        <p:spPr>
          <a:xfrm>
            <a:off x="141316" y="1488259"/>
            <a:ext cx="2101068" cy="2562112"/>
          </a:xfrm>
          <a:prstGeom prst="rect">
            <a:avLst/>
          </a:prstGeom>
          <a:noFill/>
        </p:spPr>
        <p:txBody>
          <a:bodyPr wrap="square" lIns="91440" tIns="45720" rIns="91440" bIns="45720" anchor="t">
            <a:spAutoFit/>
          </a:bodyPr>
          <a:lstStyle/>
          <a:p>
            <a:pPr defTabSz="685297">
              <a:defRPr/>
            </a:pPr>
            <a:r>
              <a:rPr lang="en-IN" dirty="0">
                <a:ea typeface="+mn-lt"/>
                <a:cs typeface="+mn-lt"/>
              </a:rPr>
              <a:t>Make analytics accessible across your organization, with a governed, trustworthy and secure source for your data designed to unify your analytical data in the cloud, hybrid, and on-premises</a:t>
            </a:r>
            <a:endParaRPr lang="en-US" dirty="0"/>
          </a:p>
          <a:p>
            <a:pPr defTabSz="685297">
              <a:defRPr/>
            </a:pPr>
            <a:endParaRPr lang="en-US"/>
          </a:p>
          <a:p>
            <a:pPr defTabSz="685297">
              <a:defRPr/>
            </a:pPr>
            <a:endParaRPr lang="en-US" sz="1199" dirty="0">
              <a:solidFill>
                <a:schemeClr val="tx1">
                  <a:lumMod val="65000"/>
                  <a:lumOff val="35000"/>
                </a:schemeClr>
              </a:solidFill>
              <a:latin typeface="IBM Plex Sans Light"/>
            </a:endParaRPr>
          </a:p>
        </p:txBody>
      </p:sp>
      <p:sp>
        <p:nvSpPr>
          <p:cNvPr id="11" name="Footer Placeholder 2">
            <a:extLst>
              <a:ext uri="{FF2B5EF4-FFF2-40B4-BE49-F238E27FC236}">
                <a16:creationId xmlns:a16="http://schemas.microsoft.com/office/drawing/2014/main" id="{20A53060-F625-C94C-A54C-53C87A5F6A4F}"/>
              </a:ext>
            </a:extLst>
          </p:cNvPr>
          <p:cNvSpPr>
            <a:spLocks noGrp="1"/>
          </p:cNvSpPr>
          <p:nvPr>
            <p:ph type="ftr" sz="quarter" idx="10"/>
          </p:nvPr>
        </p:nvSpPr>
        <p:spPr>
          <a:xfrm>
            <a:off x="232684" y="4804430"/>
            <a:ext cx="1707094" cy="160642"/>
          </a:xfrm>
        </p:spPr>
        <p:txBody>
          <a:bodyPr/>
          <a:lstStyle/>
          <a:p>
            <a:r>
              <a:rPr lang="en-US" dirty="0"/>
              <a:t>© 2022 IBM Corporation</a:t>
            </a:r>
          </a:p>
        </p:txBody>
      </p:sp>
    </p:spTree>
    <p:extLst>
      <p:ext uri="{BB962C8B-B14F-4D97-AF65-F5344CB8AC3E}">
        <p14:creationId xmlns:p14="http://schemas.microsoft.com/office/powerpoint/2010/main" val="1228966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p:cNvSpPr>
            <a:spLocks noGrp="1"/>
          </p:cNvSpPr>
          <p:nvPr>
            <p:ph type="title"/>
          </p:nvPr>
        </p:nvSpPr>
        <p:spPr/>
        <p:txBody>
          <a:bodyPr/>
          <a:lstStyle/>
          <a:p>
            <a:r>
              <a:rPr lang="en-US" dirty="0"/>
              <a:t>Plan your</a:t>
            </a:r>
            <a:br>
              <a:rPr lang="en-US" dirty="0"/>
            </a:br>
            <a:r>
              <a:rPr lang="en-US" dirty="0"/>
              <a:t>event</a:t>
            </a:r>
          </a:p>
        </p:txBody>
      </p:sp>
      <p:sp>
        <p:nvSpPr>
          <p:cNvPr id="6" name="Content Placeholder 1"/>
          <p:cNvSpPr>
            <a:spLocks noGrp="1"/>
          </p:cNvSpPr>
          <p:nvPr>
            <p:ph sz="quarter" idx="20"/>
          </p:nvPr>
        </p:nvSpPr>
        <p:spPr/>
        <p:txBody>
          <a:bodyPr rIns="182880"/>
          <a:lstStyle/>
          <a:p>
            <a:pPr defTabSz="514350">
              <a:spcBef>
                <a:spcPct val="50000"/>
              </a:spcBef>
              <a:defRPr/>
            </a:pPr>
            <a:r>
              <a:rPr lang="en-US" sz="1200" b="1" dirty="0">
                <a:solidFill>
                  <a:srgbClr val="171717"/>
                </a:solidFill>
                <a:latin typeface="IBM Plex Sans SemiBold" panose="020B0503050203000203" pitchFamily="34" charset="0"/>
              </a:rPr>
              <a:t>Step 1</a:t>
            </a:r>
            <a:br>
              <a:rPr lang="en-US" sz="1200" dirty="0">
                <a:solidFill>
                  <a:srgbClr val="171717"/>
                </a:solidFill>
              </a:rPr>
            </a:br>
            <a:r>
              <a:rPr lang="en-US" sz="1200" dirty="0">
                <a:solidFill>
                  <a:srgbClr val="171717"/>
                </a:solidFill>
              </a:rPr>
              <a:t>Choose the date and time and start planning 4-6 weeks in advance.</a:t>
            </a:r>
          </a:p>
          <a:p>
            <a:pPr defTabSz="514350">
              <a:spcBef>
                <a:spcPct val="50000"/>
              </a:spcBef>
              <a:defRPr/>
            </a:pPr>
            <a:r>
              <a:rPr lang="en-US" sz="1200" dirty="0">
                <a:solidFill>
                  <a:srgbClr val="171717"/>
                </a:solidFill>
              </a:rPr>
              <a:t>Customize the event name to make it specific to your company and find speakers to cover the topic. </a:t>
            </a:r>
          </a:p>
          <a:p>
            <a:endParaRPr lang="en-US" dirty="0"/>
          </a:p>
        </p:txBody>
      </p:sp>
      <p:sp>
        <p:nvSpPr>
          <p:cNvPr id="5" name="Content Placeholder 2"/>
          <p:cNvSpPr>
            <a:spLocks noGrp="1"/>
          </p:cNvSpPr>
          <p:nvPr>
            <p:ph sz="quarter" idx="19"/>
          </p:nvPr>
        </p:nvSpPr>
        <p:spPr>
          <a:gradFill>
            <a:gsLst>
              <a:gs pos="19000">
                <a:srgbClr val="D4BBFF"/>
              </a:gs>
              <a:gs pos="0">
                <a:srgbClr val="4589FF">
                  <a:alpha val="80000"/>
                </a:srgbClr>
              </a:gs>
              <a:gs pos="65000">
                <a:schemeClr val="bg1"/>
              </a:gs>
            </a:gsLst>
            <a:lin ang="18900000" scaled="0"/>
          </a:gradFill>
        </p:spPr>
        <p:txBody>
          <a:bodyPr vert="horz" lIns="219456" tIns="201168" rIns="228600" bIns="228600" rtlCol="0" anchor="t">
            <a:noAutofit/>
          </a:bodyPr>
          <a:lstStyle/>
          <a:p>
            <a:pPr defTabSz="514350">
              <a:spcBef>
                <a:spcPct val="50000"/>
              </a:spcBef>
              <a:defRPr/>
            </a:pPr>
            <a:r>
              <a:rPr lang="en-US" sz="1200" b="1" dirty="0">
                <a:solidFill>
                  <a:srgbClr val="171717"/>
                </a:solidFill>
                <a:latin typeface="IBM Plex Sans SemiBold" panose="020B0503050203000203" pitchFamily="34" charset="0"/>
              </a:rPr>
              <a:t>Step 2</a:t>
            </a:r>
            <a:br>
              <a:rPr lang="en-US" sz="1200" dirty="0">
                <a:solidFill>
                  <a:srgbClr val="171717"/>
                </a:solidFill>
              </a:rPr>
            </a:br>
            <a:r>
              <a:rPr lang="en-US" sz="1200" dirty="0">
                <a:solidFill>
                  <a:srgbClr val="171717"/>
                </a:solidFill>
              </a:rPr>
              <a:t>Review the the client presentation included in this kit to help you lead </a:t>
            </a:r>
            <a:br>
              <a:rPr lang="en-US" sz="1200" dirty="0">
                <a:solidFill>
                  <a:srgbClr val="171717"/>
                </a:solidFill>
              </a:rPr>
            </a:br>
            <a:r>
              <a:rPr lang="en-US" sz="1200" dirty="0">
                <a:solidFill>
                  <a:srgbClr val="171717"/>
                </a:solidFill>
              </a:rPr>
              <a:t>the event. </a:t>
            </a:r>
          </a:p>
          <a:p>
            <a:pPr defTabSz="514350">
              <a:spcBef>
                <a:spcPct val="50000"/>
              </a:spcBef>
              <a:defRPr/>
            </a:pPr>
            <a:r>
              <a:rPr lang="en-US" sz="1200" dirty="0">
                <a:solidFill>
                  <a:srgbClr val="171717"/>
                </a:solidFill>
                <a:latin typeface="IBM Plex Sans Light"/>
              </a:rPr>
              <a:t>View the </a:t>
            </a:r>
            <a:r>
              <a:rPr lang="en-US" sz="1200" dirty="0">
                <a:solidFill>
                  <a:srgbClr val="171717"/>
                </a:solidFill>
                <a:latin typeface="IBM Plex Sans Light"/>
                <a:hlinkClick r:id="rId2"/>
              </a:rPr>
              <a:t>IBM Netezza Performance Server Event Kit</a:t>
            </a:r>
            <a:r>
              <a:rPr lang="en-US" sz="1200" dirty="0">
                <a:solidFill>
                  <a:srgbClr val="171717"/>
                </a:solidFill>
                <a:latin typeface="IBM Plex Sans Light"/>
              </a:rPr>
              <a:t> on My Digital Marketing for additional assets.</a:t>
            </a:r>
            <a:endParaRPr lang="en-US" altLang="en-US" sz="1200" dirty="0">
              <a:solidFill>
                <a:srgbClr val="000000"/>
              </a:solidFill>
              <a:latin typeface="IBM Plex Sans Light"/>
              <a:ea typeface="MS PGothic" charset="-128"/>
            </a:endParaRPr>
          </a:p>
        </p:txBody>
      </p:sp>
      <p:sp>
        <p:nvSpPr>
          <p:cNvPr id="2" name="Content Placeholder 3"/>
          <p:cNvSpPr>
            <a:spLocks noGrp="1"/>
          </p:cNvSpPr>
          <p:nvPr>
            <p:ph sz="quarter" idx="17"/>
          </p:nvPr>
        </p:nvSpPr>
        <p:spPr>
          <a:gradFill>
            <a:gsLst>
              <a:gs pos="19000">
                <a:srgbClr val="D4BBFF"/>
              </a:gs>
              <a:gs pos="0">
                <a:srgbClr val="4589FF">
                  <a:alpha val="80000"/>
                </a:srgbClr>
              </a:gs>
              <a:gs pos="65000">
                <a:schemeClr val="bg1"/>
              </a:gs>
            </a:gsLst>
            <a:lin ang="18900000" scaled="0"/>
          </a:gradFill>
        </p:spPr>
        <p:txBody>
          <a:bodyPr/>
          <a:lstStyle/>
          <a:p>
            <a:pPr defTabSz="514350">
              <a:spcBef>
                <a:spcPct val="50000"/>
              </a:spcBef>
              <a:defRPr/>
            </a:pPr>
            <a:r>
              <a:rPr lang="en-US" sz="1200" b="1" dirty="0">
                <a:solidFill>
                  <a:srgbClr val="171717"/>
                </a:solidFill>
                <a:latin typeface="IBM Plex Sans SemiBold" panose="020B0503050203000203" pitchFamily="34" charset="0"/>
              </a:rPr>
              <a:t>Step 3</a:t>
            </a:r>
            <a:br>
              <a:rPr lang="en-US" sz="1200" dirty="0">
                <a:solidFill>
                  <a:srgbClr val="171717"/>
                </a:solidFill>
              </a:rPr>
            </a:br>
            <a:r>
              <a:rPr lang="en-US" sz="1200" dirty="0">
                <a:solidFill>
                  <a:srgbClr val="171717"/>
                </a:solidFill>
              </a:rPr>
              <a:t>Engage your distributor (VAD) and regional IBM Channel Sales Reps to help you plan the event.</a:t>
            </a:r>
          </a:p>
        </p:txBody>
      </p:sp>
      <p:sp>
        <p:nvSpPr>
          <p:cNvPr id="4" name="Content Placeholder 4"/>
          <p:cNvSpPr>
            <a:spLocks noGrp="1"/>
          </p:cNvSpPr>
          <p:nvPr>
            <p:ph sz="quarter" idx="18"/>
          </p:nvPr>
        </p:nvSpPr>
        <p:spPr/>
        <p:txBody>
          <a:bodyPr/>
          <a:lstStyle/>
          <a:p>
            <a:pPr defTabSz="514350">
              <a:spcBef>
                <a:spcPct val="50000"/>
              </a:spcBef>
              <a:defRPr/>
            </a:pPr>
            <a:r>
              <a:rPr lang="en-US" sz="1200" b="1" dirty="0">
                <a:solidFill>
                  <a:srgbClr val="171717"/>
                </a:solidFill>
                <a:latin typeface="IBM Plex Sans SemiBold" panose="020B0503050203000203" pitchFamily="34" charset="0"/>
              </a:rPr>
              <a:t>Step 4</a:t>
            </a:r>
            <a:br>
              <a:rPr lang="en-US" sz="1200" dirty="0">
                <a:solidFill>
                  <a:srgbClr val="171717"/>
                </a:solidFill>
              </a:rPr>
            </a:br>
            <a:r>
              <a:rPr lang="en-US" sz="1200" dirty="0">
                <a:solidFill>
                  <a:srgbClr val="171717"/>
                </a:solidFill>
              </a:rPr>
              <a:t>Decide on your target audience and create your invitation list.</a:t>
            </a:r>
          </a:p>
        </p:txBody>
      </p:sp>
      <p:sp>
        <p:nvSpPr>
          <p:cNvPr id="7" name="Footer Placeholder"/>
          <p:cNvSpPr>
            <a:spLocks noGrp="1"/>
          </p:cNvSpPr>
          <p:nvPr>
            <p:ph type="ftr" sz="quarter" idx="10"/>
          </p:nvPr>
        </p:nvSpPr>
        <p:spPr>
          <a:xfrm>
            <a:off x="228666" y="4787900"/>
            <a:ext cx="2886493" cy="166687"/>
          </a:xfrm>
        </p:spPr>
        <p:txBody>
          <a:bodyPr/>
          <a:lstStyle/>
          <a:p>
            <a:r>
              <a:rPr lang="en-US">
                <a:latin typeface="+mn-lt"/>
              </a:rPr>
              <a:t>© 2022 IBM Corporation</a:t>
            </a:r>
            <a:endParaRPr lang="en-US" dirty="0">
              <a:latin typeface="+mn-lt"/>
            </a:endParaRPr>
          </a:p>
        </p:txBody>
      </p:sp>
      <p:sp>
        <p:nvSpPr>
          <p:cNvPr id="8" name="Slide Number Placeholder"/>
          <p:cNvSpPr>
            <a:spLocks noGrp="1"/>
          </p:cNvSpPr>
          <p:nvPr>
            <p:ph type="sldNum" sz="quarter" idx="11"/>
          </p:nvPr>
        </p:nvSpPr>
        <p:spPr/>
        <p:txBody>
          <a:bodyPr/>
          <a:lstStyle/>
          <a:p>
            <a:fld id="{59395FB3-9C97-154F-86B2-7E381B951268}" type="slidenum">
              <a:rPr lang="en-US" smtClean="0"/>
              <a:pPr/>
              <a:t>7</a:t>
            </a:fld>
            <a:endParaRPr lang="en-US" dirty="0"/>
          </a:p>
        </p:txBody>
      </p:sp>
    </p:spTree>
    <p:extLst>
      <p:ext uri="{BB962C8B-B14F-4D97-AF65-F5344CB8AC3E}">
        <p14:creationId xmlns:p14="http://schemas.microsoft.com/office/powerpoint/2010/main" val="3756397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7AD4E8E-A49B-8542-B6D6-82C8EE4E1FB5}"/>
              </a:ext>
            </a:extLst>
          </p:cNvPr>
          <p:cNvSpPr>
            <a:spLocks noGrp="1"/>
          </p:cNvSpPr>
          <p:nvPr>
            <p:ph type="title"/>
          </p:nvPr>
        </p:nvSpPr>
        <p:spPr>
          <a:xfrm>
            <a:off x="182881" y="173736"/>
            <a:ext cx="2761042" cy="4404360"/>
          </a:xfrm>
        </p:spPr>
        <p:txBody>
          <a:bodyPr/>
          <a:lstStyle/>
          <a:p>
            <a:r>
              <a:rPr lang="en-US" dirty="0"/>
              <a:t>Plan your</a:t>
            </a:r>
            <a:br>
              <a:rPr lang="en-US" dirty="0"/>
            </a:br>
            <a:r>
              <a:rPr lang="en-US" dirty="0"/>
              <a:t>event</a:t>
            </a:r>
          </a:p>
        </p:txBody>
      </p:sp>
      <p:sp>
        <p:nvSpPr>
          <p:cNvPr id="3" name="Footer Placeholder 2">
            <a:extLst>
              <a:ext uri="{FF2B5EF4-FFF2-40B4-BE49-F238E27FC236}">
                <a16:creationId xmlns:a16="http://schemas.microsoft.com/office/drawing/2014/main" id="{070DEBE6-E973-6D40-ABDE-C256CEB7B0D4}"/>
              </a:ext>
            </a:extLst>
          </p:cNvPr>
          <p:cNvSpPr>
            <a:spLocks noGrp="1"/>
          </p:cNvSpPr>
          <p:nvPr>
            <p:ph type="ftr" sz="quarter" idx="10"/>
          </p:nvPr>
        </p:nvSpPr>
        <p:spPr/>
        <p:txBody>
          <a:bodyPr/>
          <a:lstStyle/>
          <a:p>
            <a:r>
              <a:rPr lang="en-US">
                <a:latin typeface="+mn-lt"/>
              </a:rPr>
              <a:t>© 2022 IBM Corporation</a:t>
            </a:r>
            <a:endParaRPr lang="en-US" dirty="0">
              <a:latin typeface="+mn-lt"/>
            </a:endParaRPr>
          </a:p>
        </p:txBody>
      </p:sp>
      <p:sp>
        <p:nvSpPr>
          <p:cNvPr id="4" name="Slide Number Placeholder 3">
            <a:extLst>
              <a:ext uri="{FF2B5EF4-FFF2-40B4-BE49-F238E27FC236}">
                <a16:creationId xmlns:a16="http://schemas.microsoft.com/office/drawing/2014/main" id="{CE1AB6A0-EFED-C14D-A3F0-C865F6C6E03A}"/>
              </a:ext>
            </a:extLst>
          </p:cNvPr>
          <p:cNvSpPr>
            <a:spLocks noGrp="1"/>
          </p:cNvSpPr>
          <p:nvPr>
            <p:ph type="sldNum" sz="quarter" idx="11"/>
          </p:nvPr>
        </p:nvSpPr>
        <p:spPr/>
        <p:txBody>
          <a:bodyPr/>
          <a:lstStyle/>
          <a:p>
            <a:fld id="{59395FB3-9C97-154F-86B2-7E381B951268}" type="slidenum">
              <a:rPr lang="en-US" smtClean="0"/>
              <a:pPr/>
              <a:t>8</a:t>
            </a:fld>
            <a:endParaRPr lang="en-US" dirty="0"/>
          </a:p>
        </p:txBody>
      </p:sp>
      <p:sp>
        <p:nvSpPr>
          <p:cNvPr id="6" name="Text Placeholder 5">
            <a:extLst>
              <a:ext uri="{FF2B5EF4-FFF2-40B4-BE49-F238E27FC236}">
                <a16:creationId xmlns:a16="http://schemas.microsoft.com/office/drawing/2014/main" id="{D377663C-7AD3-E744-815F-4249F019251A}"/>
              </a:ext>
            </a:extLst>
          </p:cNvPr>
          <p:cNvSpPr>
            <a:spLocks noGrp="1"/>
          </p:cNvSpPr>
          <p:nvPr>
            <p:ph type="body" sz="quarter" idx="12"/>
          </p:nvPr>
        </p:nvSpPr>
        <p:spPr>
          <a:xfrm>
            <a:off x="4800600" y="207129"/>
            <a:ext cx="1848173" cy="4407408"/>
          </a:xfrm>
        </p:spPr>
        <p:txBody>
          <a:bodyPr/>
          <a:lstStyle/>
          <a:p>
            <a:pPr defTabSz="514350">
              <a:spcBef>
                <a:spcPct val="50000"/>
              </a:spcBef>
              <a:defRPr/>
            </a:pPr>
            <a:r>
              <a:rPr lang="en-US" sz="1200" b="1" dirty="0">
                <a:solidFill>
                  <a:srgbClr val="171717"/>
                </a:solidFill>
                <a:latin typeface="IBM Plex Sans SemiBold" panose="020B0503050203000203" pitchFamily="34" charset="0"/>
              </a:rPr>
              <a:t>Step 5</a:t>
            </a:r>
            <a:br>
              <a:rPr lang="en-US" sz="1200" dirty="0">
                <a:solidFill>
                  <a:srgbClr val="171717"/>
                </a:solidFill>
              </a:rPr>
            </a:br>
            <a:r>
              <a:rPr lang="en-US" sz="1200" dirty="0">
                <a:solidFill>
                  <a:srgbClr val="171717"/>
                </a:solidFill>
              </a:rPr>
              <a:t>Ensure there is a compelling reason to attend your event.</a:t>
            </a:r>
          </a:p>
          <a:p>
            <a:pPr defTabSz="514350">
              <a:lnSpc>
                <a:spcPct val="100000"/>
              </a:lnSpc>
              <a:spcBef>
                <a:spcPct val="50000"/>
              </a:spcBef>
              <a:defRPr/>
            </a:pPr>
            <a:r>
              <a:rPr lang="en-US" sz="1200" dirty="0">
                <a:solidFill>
                  <a:srgbClr val="000000"/>
                </a:solidFill>
              </a:rPr>
              <a:t>Be sure to include the benefits of attending       the webcast in your registration page and  email series.</a:t>
            </a:r>
          </a:p>
          <a:p>
            <a:endParaRPr lang="en-US" sz="1400" dirty="0"/>
          </a:p>
        </p:txBody>
      </p:sp>
      <p:sp>
        <p:nvSpPr>
          <p:cNvPr id="7" name="Text Placeholder 5">
            <a:extLst>
              <a:ext uri="{FF2B5EF4-FFF2-40B4-BE49-F238E27FC236}">
                <a16:creationId xmlns:a16="http://schemas.microsoft.com/office/drawing/2014/main" id="{0CEF2722-56E2-6745-BD7A-AA9FA1225F79}"/>
              </a:ext>
            </a:extLst>
          </p:cNvPr>
          <p:cNvSpPr txBox="1">
            <a:spLocks/>
          </p:cNvSpPr>
          <p:nvPr/>
        </p:nvSpPr>
        <p:spPr>
          <a:xfrm>
            <a:off x="7102098" y="207129"/>
            <a:ext cx="1848173" cy="4407408"/>
          </a:xfrm>
          <a:prstGeom prst="rect">
            <a:avLst/>
          </a:prstGeom>
        </p:spPr>
        <p:txBody>
          <a:bodyPr vert="horz" lIns="0" tIns="0" rIns="0" bIns="0" rtlCol="0">
            <a:noAutofit/>
          </a:bodyPr>
          <a:lstStyle>
            <a:lvl1pPr marL="0" indent="0" algn="l" rtl="0" eaLnBrk="1" fontAlgn="base" hangingPunct="1">
              <a:lnSpc>
                <a:spcPct val="90000"/>
              </a:lnSpc>
              <a:spcBef>
                <a:spcPts val="0"/>
              </a:spcBef>
              <a:spcAft>
                <a:spcPct val="0"/>
              </a:spcAft>
              <a:buClr>
                <a:schemeClr val="tx1"/>
              </a:buClr>
              <a:buSzPct val="90000"/>
              <a:buFont typeface="IBM Plex Sans" pitchFamily="2" charset="2"/>
              <a:buNone/>
              <a:defRPr sz="48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vl2pPr marL="171452" indent="-173736" algn="l" rtl="0" eaLnBrk="1" fontAlgn="base" hangingPunct="1">
              <a:lnSpc>
                <a:spcPct val="100000"/>
              </a:lnSpc>
              <a:spcBef>
                <a:spcPts val="1100"/>
              </a:spcBef>
              <a:spcAft>
                <a:spcPct val="0"/>
              </a:spcAft>
              <a:buClr>
                <a:schemeClr val="tx1"/>
              </a:buClr>
              <a:buSzPct val="100000"/>
              <a:buFont typeface="IBM Plex Sans" charset="-120"/>
              <a:buChar char="–"/>
              <a:tabLst/>
              <a:defRPr sz="1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2pPr>
            <a:lvl3pPr marL="342905" indent="-173736" algn="l" rtl="0" eaLnBrk="1" fontAlgn="base" hangingPunct="1">
              <a:lnSpc>
                <a:spcPct val="100000"/>
              </a:lnSpc>
              <a:spcBef>
                <a:spcPts val="1100"/>
              </a:spcBef>
              <a:spcAft>
                <a:spcPct val="0"/>
              </a:spcAft>
              <a:buClr>
                <a:schemeClr val="tx1"/>
              </a:buClr>
              <a:buSzPct val="100000"/>
              <a:buFont typeface="IBM Plex Sans" panose="020B0604020202020204" pitchFamily="34" charset="0"/>
              <a:buChar char="•"/>
              <a:tabLst/>
              <a:defRPr sz="1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3pPr>
            <a:lvl4pPr marL="628658" indent="-173736" algn="l" rtl="0" eaLnBrk="1" fontAlgn="base" hangingPunct="1">
              <a:lnSpc>
                <a:spcPct val="100000"/>
              </a:lnSpc>
              <a:spcBef>
                <a:spcPts val="1100"/>
              </a:spcBef>
              <a:spcAft>
                <a:spcPct val="0"/>
              </a:spcAft>
              <a:buClr>
                <a:schemeClr val="tx1"/>
              </a:buClr>
              <a:buSzPct val="100000"/>
              <a:buFont typeface="IBM Plex Sans" charset="-120"/>
              <a:buChar char="–"/>
              <a:tabLst/>
              <a:defRPr sz="1400" b="0" i="0" baseline="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4pPr>
            <a:lvl5pPr marL="803285" indent="-173736" algn="l" rtl="0" eaLnBrk="1" fontAlgn="base" hangingPunct="1">
              <a:lnSpc>
                <a:spcPct val="100000"/>
              </a:lnSpc>
              <a:spcBef>
                <a:spcPts val="1100"/>
              </a:spcBef>
              <a:spcAft>
                <a:spcPct val="0"/>
              </a:spcAft>
              <a:buClr>
                <a:schemeClr val="tx1"/>
              </a:buClr>
              <a:buFont typeface="IBM Plex Sans" charset="-120"/>
              <a:buChar char="»"/>
              <a:tabLst/>
              <a:defRPr sz="1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5pPr>
            <a:lvl6pPr marL="1583721" indent="-129670" algn="l" rtl="0" eaLnBrk="1" fontAlgn="base" hangingPunct="1">
              <a:spcBef>
                <a:spcPct val="20000"/>
              </a:spcBef>
              <a:spcAft>
                <a:spcPct val="0"/>
              </a:spcAft>
              <a:buClr>
                <a:schemeClr val="bg1"/>
              </a:buClr>
              <a:buChar char="»"/>
              <a:defRPr sz="1269">
                <a:solidFill>
                  <a:schemeClr val="bg1"/>
                </a:solidFill>
                <a:latin typeface="IBM Plex Sans" charset="0"/>
              </a:defRPr>
            </a:lvl6pPr>
            <a:lvl7pPr marL="1946291" indent="-129670" algn="l" rtl="0" eaLnBrk="1" fontAlgn="base" hangingPunct="1">
              <a:spcBef>
                <a:spcPct val="20000"/>
              </a:spcBef>
              <a:spcAft>
                <a:spcPct val="0"/>
              </a:spcAft>
              <a:buClr>
                <a:schemeClr val="bg1"/>
              </a:buClr>
              <a:buChar char="»"/>
              <a:defRPr sz="1269">
                <a:solidFill>
                  <a:schemeClr val="bg1"/>
                </a:solidFill>
                <a:latin typeface="IBM Plex Sans" charset="0"/>
              </a:defRPr>
            </a:lvl7pPr>
            <a:lvl8pPr marL="2308860" indent="-129670" algn="l" rtl="0" eaLnBrk="1" fontAlgn="base" hangingPunct="1">
              <a:spcBef>
                <a:spcPct val="20000"/>
              </a:spcBef>
              <a:spcAft>
                <a:spcPct val="0"/>
              </a:spcAft>
              <a:buClr>
                <a:schemeClr val="bg1"/>
              </a:buClr>
              <a:buChar char="»"/>
              <a:defRPr sz="1269">
                <a:solidFill>
                  <a:schemeClr val="bg1"/>
                </a:solidFill>
                <a:latin typeface="IBM Plex Sans" charset="0"/>
              </a:defRPr>
            </a:lvl8pPr>
            <a:lvl9pPr marL="2671430" indent="-129670" algn="l" rtl="0" eaLnBrk="1" fontAlgn="base" hangingPunct="1">
              <a:spcBef>
                <a:spcPct val="20000"/>
              </a:spcBef>
              <a:spcAft>
                <a:spcPct val="0"/>
              </a:spcAft>
              <a:buClr>
                <a:schemeClr val="bg1"/>
              </a:buClr>
              <a:buChar char="»"/>
              <a:defRPr sz="1269">
                <a:solidFill>
                  <a:schemeClr val="bg1"/>
                </a:solidFill>
                <a:latin typeface="IBM Plex Sans" charset="0"/>
              </a:defRPr>
            </a:lvl9pPr>
          </a:lstStyle>
          <a:p>
            <a:pPr defTabSz="514350">
              <a:lnSpc>
                <a:spcPct val="100000"/>
              </a:lnSpc>
              <a:spcBef>
                <a:spcPct val="50000"/>
              </a:spcBef>
              <a:defRPr/>
            </a:pPr>
            <a:r>
              <a:rPr lang="en-US" sz="1200" b="1" dirty="0">
                <a:solidFill>
                  <a:srgbClr val="171717"/>
                </a:solidFill>
                <a:latin typeface="IBM Plex Sans SemiBold" panose="020B0503050203000203" pitchFamily="34" charset="0"/>
              </a:rPr>
              <a:t>Step 6</a:t>
            </a:r>
            <a:br>
              <a:rPr lang="en-US" sz="1200" dirty="0">
                <a:solidFill>
                  <a:srgbClr val="171717"/>
                </a:solidFill>
              </a:rPr>
            </a:br>
            <a:r>
              <a:rPr lang="en-US" sz="1200" dirty="0">
                <a:solidFill>
                  <a:srgbClr val="171717"/>
                </a:solidFill>
              </a:rPr>
              <a:t>Use co-marketing funds     if appropriate. These    funds can be used to help promote the event to    drive better attendance.</a:t>
            </a:r>
            <a:endParaRPr lang="en-US" sz="1200" kern="0" dirty="0"/>
          </a:p>
        </p:txBody>
      </p:sp>
    </p:spTree>
    <p:extLst>
      <p:ext uri="{BB962C8B-B14F-4D97-AF65-F5344CB8AC3E}">
        <p14:creationId xmlns:p14="http://schemas.microsoft.com/office/powerpoint/2010/main" val="3309737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p:cNvSpPr>
            <a:spLocks noGrp="1"/>
          </p:cNvSpPr>
          <p:nvPr>
            <p:ph type="title"/>
          </p:nvPr>
        </p:nvSpPr>
        <p:spPr/>
        <p:txBody>
          <a:bodyPr/>
          <a:lstStyle/>
          <a:p>
            <a:r>
              <a:rPr lang="en-US" dirty="0"/>
              <a:t>Execute</a:t>
            </a:r>
            <a:br>
              <a:rPr lang="en-US" dirty="0"/>
            </a:br>
            <a:r>
              <a:rPr lang="en-US" dirty="0"/>
              <a:t>your event</a:t>
            </a:r>
          </a:p>
        </p:txBody>
      </p:sp>
      <p:sp>
        <p:nvSpPr>
          <p:cNvPr id="6" name="Content Placeholder 1"/>
          <p:cNvSpPr>
            <a:spLocks noGrp="1"/>
          </p:cNvSpPr>
          <p:nvPr>
            <p:ph sz="quarter" idx="20"/>
          </p:nvPr>
        </p:nvSpPr>
        <p:spPr/>
        <p:txBody>
          <a:bodyPr rIns="182880"/>
          <a:lstStyle/>
          <a:p>
            <a:pPr defTabSz="514350">
              <a:spcBef>
                <a:spcPct val="50000"/>
              </a:spcBef>
              <a:defRPr/>
            </a:pPr>
            <a:r>
              <a:rPr lang="en-US" sz="1200" b="1" dirty="0">
                <a:solidFill>
                  <a:srgbClr val="171717"/>
                </a:solidFill>
                <a:latin typeface="IBM Plex Sans SemiBold" panose="020B0503050203000203" pitchFamily="34" charset="0"/>
              </a:rPr>
              <a:t>Step 1</a:t>
            </a:r>
            <a:br>
              <a:rPr lang="en-US" sz="1200" dirty="0">
                <a:solidFill>
                  <a:srgbClr val="171717"/>
                </a:solidFill>
              </a:rPr>
            </a:br>
            <a:r>
              <a:rPr lang="en-US" sz="1200" dirty="0">
                <a:solidFill>
                  <a:srgbClr val="171717"/>
                </a:solidFill>
              </a:rPr>
              <a:t>Create an online meeting using your platform of choice (e.g., WebEx, </a:t>
            </a:r>
            <a:br>
              <a:rPr lang="en-US" sz="1200" dirty="0">
                <a:solidFill>
                  <a:srgbClr val="171717"/>
                </a:solidFill>
              </a:rPr>
            </a:br>
            <a:r>
              <a:rPr lang="en-US" sz="1200" dirty="0">
                <a:solidFill>
                  <a:srgbClr val="171717"/>
                </a:solidFill>
              </a:rPr>
              <a:t>Zoom, ON24 etc.), or book the facilities for a physical event.</a:t>
            </a:r>
            <a:endParaRPr lang="en-US" dirty="0"/>
          </a:p>
        </p:txBody>
      </p:sp>
      <p:sp>
        <p:nvSpPr>
          <p:cNvPr id="5" name="Content Placeholder 2"/>
          <p:cNvSpPr>
            <a:spLocks noGrp="1"/>
          </p:cNvSpPr>
          <p:nvPr>
            <p:ph sz="quarter" idx="19"/>
          </p:nvPr>
        </p:nvSpPr>
        <p:spPr>
          <a:gradFill>
            <a:gsLst>
              <a:gs pos="19000">
                <a:srgbClr val="D4BBFF"/>
              </a:gs>
              <a:gs pos="0">
                <a:srgbClr val="4589FF">
                  <a:alpha val="80000"/>
                </a:srgbClr>
              </a:gs>
              <a:gs pos="65000">
                <a:schemeClr val="bg1"/>
              </a:gs>
            </a:gsLst>
            <a:lin ang="18900000" scaled="0"/>
          </a:gradFill>
        </p:spPr>
        <p:txBody>
          <a:bodyPr rIns="182880"/>
          <a:lstStyle/>
          <a:p>
            <a:pPr defTabSz="514350">
              <a:spcBef>
                <a:spcPct val="50000"/>
              </a:spcBef>
              <a:defRPr/>
            </a:pPr>
            <a:r>
              <a:rPr lang="en-US" sz="1200" b="1" dirty="0">
                <a:solidFill>
                  <a:srgbClr val="171717"/>
                </a:solidFill>
                <a:latin typeface="IBM Plex Sans SemiBold" panose="020B0503050203000203" pitchFamily="34" charset="0"/>
              </a:rPr>
              <a:t>Step 2</a:t>
            </a:r>
            <a:br>
              <a:rPr lang="en-US" sz="1200" dirty="0">
                <a:solidFill>
                  <a:srgbClr val="171717"/>
                </a:solidFill>
              </a:rPr>
            </a:br>
            <a:r>
              <a:rPr lang="en-US" sz="1200" dirty="0">
                <a:solidFill>
                  <a:srgbClr val="171717"/>
                </a:solidFill>
              </a:rPr>
              <a:t>Customize the event agenda to be specific to   the value your company adds to the topic.</a:t>
            </a:r>
          </a:p>
          <a:p>
            <a:pPr defTabSz="514350">
              <a:spcBef>
                <a:spcPct val="50000"/>
              </a:spcBef>
              <a:defRPr/>
            </a:pPr>
            <a:r>
              <a:rPr lang="en-US" sz="1200" dirty="0">
                <a:solidFill>
                  <a:srgbClr val="171717"/>
                </a:solidFill>
              </a:rPr>
              <a:t>Use that custom messaging in the registration page, email series, and other promotions.</a:t>
            </a:r>
            <a:endParaRPr lang="en-US" altLang="en-US" sz="1200" dirty="0">
              <a:solidFill>
                <a:srgbClr val="000000"/>
              </a:solidFill>
              <a:ea typeface="MS PGothic" charset="-128"/>
            </a:endParaRPr>
          </a:p>
        </p:txBody>
      </p:sp>
      <p:sp>
        <p:nvSpPr>
          <p:cNvPr id="2" name="Content Placeholder 3"/>
          <p:cNvSpPr>
            <a:spLocks noGrp="1"/>
          </p:cNvSpPr>
          <p:nvPr>
            <p:ph sz="quarter" idx="17"/>
          </p:nvPr>
        </p:nvSpPr>
        <p:spPr>
          <a:gradFill>
            <a:gsLst>
              <a:gs pos="19000">
                <a:srgbClr val="D4BBFF"/>
              </a:gs>
              <a:gs pos="0">
                <a:srgbClr val="4589FF">
                  <a:alpha val="80000"/>
                </a:srgbClr>
              </a:gs>
              <a:gs pos="65000">
                <a:schemeClr val="bg1"/>
              </a:gs>
            </a:gsLst>
            <a:lin ang="18900000" scaled="0"/>
          </a:gradFill>
        </p:spPr>
        <p:txBody>
          <a:bodyPr/>
          <a:lstStyle/>
          <a:p>
            <a:pPr defTabSz="685800"/>
            <a:r>
              <a:rPr lang="en-US" sz="1200" b="1" dirty="0">
                <a:solidFill>
                  <a:srgbClr val="171717"/>
                </a:solidFill>
                <a:latin typeface="IBM Plex Sans SemiBold" panose="020B0503050203000203" pitchFamily="34" charset="0"/>
              </a:rPr>
              <a:t>Step 3</a:t>
            </a:r>
            <a:br>
              <a:rPr lang="en-US" sz="1200" dirty="0">
                <a:solidFill>
                  <a:srgbClr val="171717"/>
                </a:solidFill>
              </a:rPr>
            </a:br>
            <a:r>
              <a:rPr lang="en-US" sz="1200" dirty="0">
                <a:solidFill>
                  <a:srgbClr val="171717"/>
                </a:solidFill>
              </a:rPr>
              <a:t>Activate registration in </a:t>
            </a:r>
            <a:br>
              <a:rPr lang="en-US" sz="1200" dirty="0">
                <a:solidFill>
                  <a:srgbClr val="171717"/>
                </a:solidFill>
              </a:rPr>
            </a:br>
            <a:r>
              <a:rPr lang="en-US" sz="1200" dirty="0">
                <a:solidFill>
                  <a:srgbClr val="171717"/>
                </a:solidFill>
              </a:rPr>
              <a:t>My Digital Marketing. Customize the following:</a:t>
            </a:r>
          </a:p>
          <a:p>
            <a:pPr marL="128016" indent="-128016" defTabSz="514350">
              <a:spcBef>
                <a:spcPts val="500"/>
              </a:spcBef>
              <a:buFont typeface="System Font Regular"/>
              <a:buChar char="–"/>
              <a:defRPr/>
            </a:pPr>
            <a:r>
              <a:rPr lang="en-US" altLang="en-US" sz="1200" dirty="0">
                <a:solidFill>
                  <a:srgbClr val="000000"/>
                </a:solidFill>
                <a:ea typeface="MS PGothic" charset="-128"/>
              </a:rPr>
              <a:t>Meeting name</a:t>
            </a:r>
          </a:p>
          <a:p>
            <a:pPr marL="128016" indent="-128016" defTabSz="514350">
              <a:spcBef>
                <a:spcPts val="500"/>
              </a:spcBef>
              <a:buFont typeface="System Font Regular"/>
              <a:buChar char="–"/>
              <a:defRPr/>
            </a:pPr>
            <a:r>
              <a:rPr lang="en-US" altLang="en-US" sz="1200" dirty="0">
                <a:solidFill>
                  <a:srgbClr val="000000"/>
                </a:solidFill>
                <a:ea typeface="MS PGothic" charset="-128"/>
              </a:rPr>
              <a:t>Date and time</a:t>
            </a:r>
          </a:p>
          <a:p>
            <a:pPr marL="128016" indent="-128016" defTabSz="514350">
              <a:spcBef>
                <a:spcPts val="500"/>
              </a:spcBef>
              <a:buFont typeface="System Font Regular"/>
              <a:buChar char="–"/>
              <a:defRPr/>
            </a:pPr>
            <a:r>
              <a:rPr lang="en-US" altLang="en-US" sz="1200" dirty="0">
                <a:solidFill>
                  <a:srgbClr val="000000"/>
                </a:solidFill>
                <a:ea typeface="MS PGothic" charset="-128"/>
              </a:rPr>
              <a:t>Speakers and agenda</a:t>
            </a:r>
          </a:p>
          <a:p>
            <a:pPr marL="128016" indent="-128016" defTabSz="514350">
              <a:spcBef>
                <a:spcPts val="500"/>
              </a:spcBef>
              <a:buFont typeface="System Font Regular"/>
              <a:buChar char="–"/>
              <a:defRPr/>
            </a:pPr>
            <a:r>
              <a:rPr lang="en-US" altLang="en-US" sz="1200" dirty="0">
                <a:solidFill>
                  <a:srgbClr val="000000"/>
                </a:solidFill>
                <a:ea typeface="MS PGothic" charset="-128"/>
              </a:rPr>
              <a:t>Your online meeting link</a:t>
            </a:r>
            <a:endParaRPr lang="en-US" sz="1200" dirty="0">
              <a:solidFill>
                <a:srgbClr val="171717"/>
              </a:solidFill>
            </a:endParaRPr>
          </a:p>
          <a:p>
            <a:pPr defTabSz="514350">
              <a:spcBef>
                <a:spcPct val="50000"/>
              </a:spcBef>
              <a:defRPr/>
            </a:pPr>
            <a:endParaRPr lang="en-US" sz="1200" dirty="0">
              <a:solidFill>
                <a:srgbClr val="171717"/>
              </a:solidFill>
            </a:endParaRPr>
          </a:p>
        </p:txBody>
      </p:sp>
      <p:sp>
        <p:nvSpPr>
          <p:cNvPr id="4" name="Content Placeholder 4"/>
          <p:cNvSpPr>
            <a:spLocks noGrp="1"/>
          </p:cNvSpPr>
          <p:nvPr>
            <p:ph sz="quarter" idx="18"/>
          </p:nvPr>
        </p:nvSpPr>
        <p:spPr/>
        <p:txBody>
          <a:bodyPr rIns="182880"/>
          <a:lstStyle/>
          <a:p>
            <a:pPr defTabSz="514350">
              <a:spcBef>
                <a:spcPct val="50000"/>
              </a:spcBef>
              <a:defRPr/>
            </a:pPr>
            <a:r>
              <a:rPr lang="en-US" sz="1200" b="1" dirty="0">
                <a:solidFill>
                  <a:srgbClr val="171717"/>
                </a:solidFill>
                <a:latin typeface="IBM Plex Sans SemiBold" panose="020B0503050203000203" pitchFamily="34" charset="0"/>
              </a:rPr>
              <a:t>Step 4</a:t>
            </a:r>
            <a:br>
              <a:rPr lang="en-US" sz="1200" dirty="0">
                <a:solidFill>
                  <a:srgbClr val="171717"/>
                </a:solidFill>
              </a:rPr>
            </a:br>
            <a:r>
              <a:rPr lang="en-US" sz="1200" dirty="0">
                <a:solidFill>
                  <a:srgbClr val="171717"/>
                </a:solidFill>
              </a:rPr>
              <a:t>Promote the event. </a:t>
            </a:r>
            <a:br>
              <a:rPr lang="en-US" sz="1200" dirty="0">
                <a:solidFill>
                  <a:srgbClr val="171717"/>
                </a:solidFill>
              </a:rPr>
            </a:br>
            <a:r>
              <a:rPr lang="en-US" sz="1200" dirty="0">
                <a:solidFill>
                  <a:srgbClr val="171717"/>
                </a:solidFill>
              </a:rPr>
              <a:t>Create excitement by including key webinar  ideas and speakers.</a:t>
            </a:r>
          </a:p>
          <a:p>
            <a:pPr defTabSz="514350">
              <a:spcBef>
                <a:spcPct val="50000"/>
              </a:spcBef>
              <a:defRPr/>
            </a:pPr>
            <a:r>
              <a:rPr lang="en-US" sz="1200" dirty="0">
                <a:solidFill>
                  <a:srgbClr val="171717"/>
                </a:solidFill>
              </a:rPr>
              <a:t>Start a social conversation about the event using company-specific hashtags and registration URL. </a:t>
            </a:r>
          </a:p>
        </p:txBody>
      </p:sp>
      <p:sp>
        <p:nvSpPr>
          <p:cNvPr id="7" name="Footer Placeholder"/>
          <p:cNvSpPr>
            <a:spLocks noGrp="1"/>
          </p:cNvSpPr>
          <p:nvPr>
            <p:ph type="ftr" sz="quarter" idx="10"/>
          </p:nvPr>
        </p:nvSpPr>
        <p:spPr>
          <a:xfrm>
            <a:off x="228666" y="4787900"/>
            <a:ext cx="2886493" cy="166687"/>
          </a:xfrm>
        </p:spPr>
        <p:txBody>
          <a:bodyPr/>
          <a:lstStyle/>
          <a:p>
            <a:r>
              <a:rPr lang="en-US">
                <a:latin typeface="+mn-lt"/>
              </a:rPr>
              <a:t>© 2022 IBM Corporation</a:t>
            </a:r>
            <a:endParaRPr lang="en-US" dirty="0">
              <a:latin typeface="+mn-lt"/>
            </a:endParaRPr>
          </a:p>
        </p:txBody>
      </p:sp>
      <p:sp>
        <p:nvSpPr>
          <p:cNvPr id="8" name="Slide Number Placeholder"/>
          <p:cNvSpPr>
            <a:spLocks noGrp="1"/>
          </p:cNvSpPr>
          <p:nvPr>
            <p:ph type="sldNum" sz="quarter" idx="11"/>
          </p:nvPr>
        </p:nvSpPr>
        <p:spPr/>
        <p:txBody>
          <a:bodyPr/>
          <a:lstStyle/>
          <a:p>
            <a:fld id="{59395FB3-9C97-154F-86B2-7E381B951268}" type="slidenum">
              <a:rPr lang="en-US" smtClean="0"/>
              <a:pPr/>
              <a:t>9</a:t>
            </a:fld>
            <a:endParaRPr lang="en-US" dirty="0"/>
          </a:p>
        </p:txBody>
      </p:sp>
    </p:spTree>
    <p:extLst>
      <p:ext uri="{BB962C8B-B14F-4D97-AF65-F5344CB8AC3E}">
        <p14:creationId xmlns:p14="http://schemas.microsoft.com/office/powerpoint/2010/main" val="1816297532"/>
      </p:ext>
    </p:extLst>
  </p:cSld>
  <p:clrMapOvr>
    <a:masterClrMapping/>
  </p:clrMapOvr>
</p:sld>
</file>

<file path=ppt/theme/theme1.xml><?xml version="1.0" encoding="utf-8"?>
<a:theme xmlns:a="http://schemas.openxmlformats.org/drawingml/2006/main" name="IBM 2020 Ecosystem template">
  <a:themeElements>
    <a:clrScheme name="Custom 3">
      <a:dk1>
        <a:srgbClr val="FFFFFF"/>
      </a:dk1>
      <a:lt1>
        <a:srgbClr val="000000"/>
      </a:lt1>
      <a:dk2>
        <a:srgbClr val="525252"/>
      </a:dk2>
      <a:lt2>
        <a:srgbClr val="F4F4F4"/>
      </a:lt2>
      <a:accent1>
        <a:srgbClr val="0F62FE"/>
      </a:accent1>
      <a:accent2>
        <a:srgbClr val="002D9C"/>
      </a:accent2>
      <a:accent3>
        <a:srgbClr val="BE95FF"/>
      </a:accent3>
      <a:accent4>
        <a:srgbClr val="33B1FF"/>
      </a:accent4>
      <a:accent5>
        <a:srgbClr val="08BDBA"/>
      </a:accent5>
      <a:accent6>
        <a:srgbClr val="4589FF"/>
      </a:accent6>
      <a:hlink>
        <a:srgbClr val="4589FF"/>
      </a:hlink>
      <a:folHlink>
        <a:srgbClr val="6F6F6F"/>
      </a:folHlink>
    </a:clrScheme>
    <a:fontScheme name="IBM Plex">
      <a:majorFont>
        <a:latin typeface="IBM Plex Sans Bold"/>
        <a:ea typeface=""/>
        <a:cs typeface=""/>
      </a:majorFont>
      <a:minorFont>
        <a:latin typeface="IBM Plex Sans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685983" rtl="0" eaLnBrk="1" fontAlgn="auto" latinLnBrk="0" hangingPunct="1">
          <a:lnSpc>
            <a:spcPct val="100000"/>
          </a:lnSpc>
          <a:spcBef>
            <a:spcPts val="0"/>
          </a:spcBef>
          <a:spcAft>
            <a:spcPts val="0"/>
          </a:spcAft>
          <a:buClrTx/>
          <a:buSzTx/>
          <a:buFontTx/>
          <a:buNone/>
          <a:tabLst/>
          <a:defRPr kumimoji="0" sz="1400" b="0" i="0" u="none" strike="noStrike" kern="1200" cap="none" spc="0" normalizeH="0" baseline="0" noProof="0" dirty="0" smtClean="0">
            <a:ln>
              <a:noFill/>
            </a:ln>
            <a:solidFill>
              <a:schemeClr val="tx1"/>
            </a:solidFill>
            <a:effectLst/>
            <a:uLnTx/>
            <a:uFillTx/>
            <a:latin typeface="IBM Plex Sans" charset="0"/>
            <a:ea typeface="IBM Plex Sans" charset="0"/>
            <a:cs typeface="IBM Plex Sans"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lgn="l">
          <a:defRPr sz="1400" dirty="0" smtClean="0">
            <a:solidFill>
              <a:schemeClr val="bg1"/>
            </a:solidFill>
            <a:latin typeface="IBM Plex Sans" charset="0"/>
            <a:ea typeface="IBM Plex Sans" charset="0"/>
            <a:cs typeface="IBM Plex Sans" charset="0"/>
          </a:defRPr>
        </a:defPPr>
      </a:lstStyle>
    </a:txDef>
  </a:objectDefaults>
  <a:extraClrSchemeLst/>
  <a:custClrLst>
    <a:custClr name="Cyan 100">
      <a:srgbClr val="061727"/>
    </a:custClr>
    <a:custClr name="Cyan 90">
      <a:srgbClr val="012749"/>
    </a:custClr>
    <a:custClr name="Cyan 80">
      <a:srgbClr val="003A6D"/>
    </a:custClr>
    <a:custClr name="Cyan 70">
      <a:srgbClr val="00539A"/>
    </a:custClr>
    <a:custClr name="Cyan 60">
      <a:srgbClr val="0072C3"/>
    </a:custClr>
    <a:custClr name="Cyan 50">
      <a:srgbClr val="1192E8"/>
    </a:custClr>
    <a:custClr name="Cyan 40">
      <a:srgbClr val="33B1FF"/>
    </a:custClr>
    <a:custClr name="Cyan 30">
      <a:srgbClr val="82CFFF"/>
    </a:custClr>
    <a:custClr name="Cyan 20">
      <a:srgbClr val="BAE6FF"/>
    </a:custClr>
    <a:custClr name="Cyan 10">
      <a:srgbClr val="E5F6FF"/>
    </a:custClr>
    <a:custClr name="Purple 100">
      <a:srgbClr val="1C0F30"/>
    </a:custClr>
    <a:custClr name="Purple 90">
      <a:srgbClr val="31135E"/>
    </a:custClr>
    <a:custClr name="Purple 80">
      <a:srgbClr val="491D8B"/>
    </a:custClr>
    <a:custClr name="Purple 70">
      <a:srgbClr val="6929C4"/>
    </a:custClr>
    <a:custClr name="Purple 60">
      <a:srgbClr val="8A3FFC"/>
    </a:custClr>
    <a:custClr name="Purple 50">
      <a:srgbClr val="A56EFF"/>
    </a:custClr>
    <a:custClr name="Purple 40">
      <a:srgbClr val="BE95FF"/>
    </a:custClr>
    <a:custClr name="Purple 30">
      <a:srgbClr val="D4BBFF"/>
    </a:custClr>
    <a:custClr name="Purple 20">
      <a:srgbClr val="E8DAFF"/>
    </a:custClr>
    <a:custClr name="Purple 10">
      <a:srgbClr val="F6F2FF"/>
    </a:custClr>
    <a:custClr name="Blue 100">
      <a:srgbClr val="001141"/>
    </a:custClr>
    <a:custClr name="Blue 90">
      <a:srgbClr val="001D6C"/>
    </a:custClr>
    <a:custClr name="Blue 80">
      <a:srgbClr val="002D9C"/>
    </a:custClr>
    <a:custClr name="Blue 70">
      <a:srgbClr val="0043CE"/>
    </a:custClr>
    <a:custClr name="Blue 60">
      <a:srgbClr val="0F62FE"/>
    </a:custClr>
    <a:custClr name="Blue 50">
      <a:srgbClr val="4589FF"/>
    </a:custClr>
    <a:custClr name="Blue 40">
      <a:srgbClr val="78A9FF"/>
    </a:custClr>
    <a:custClr name="Blue 30">
      <a:srgbClr val="A6C8FF"/>
    </a:custClr>
    <a:custClr name="Blue 20">
      <a:srgbClr val="D0E2FF"/>
    </a:custClr>
    <a:custClr name="Blue 10">
      <a:srgbClr val="EDF5FF"/>
    </a:custClr>
    <a:custClr name="Teal 100">
      <a:srgbClr val="081A1C"/>
    </a:custClr>
    <a:custClr name="Teal 90">
      <a:srgbClr val="022B30"/>
    </a:custClr>
    <a:custClr name="Teal 80">
      <a:srgbClr val="004548"/>
    </a:custClr>
    <a:custClr name="Teal 70">
      <a:srgbClr val="005D5D"/>
    </a:custClr>
    <a:custClr name="Teal 60">
      <a:srgbClr val="007D79"/>
    </a:custClr>
    <a:custClr name="Teal 50">
      <a:srgbClr val="009C98"/>
    </a:custClr>
    <a:custClr name="Teal 40">
      <a:srgbClr val="08BDBA"/>
    </a:custClr>
    <a:custClr name="Teal 30">
      <a:srgbClr val="3DDBD9"/>
    </a:custClr>
    <a:custClr name="Teal 20">
      <a:srgbClr val="9EF0F0"/>
    </a:custClr>
    <a:custClr name="Teal 10">
      <a:srgbClr val="D9FBFB"/>
    </a:custClr>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Lst>
  <a:extLst>
    <a:ext uri="{05A4C25C-085E-4340-85A3-A5531E510DB2}">
      <thm15:themeFamily xmlns:thm15="http://schemas.microsoft.com/office/thememl/2012/main" name="IBM_Ecosystem_Presentation_Plex_Embed_V02" id="{1AC9729C-85CD-C242-A162-C14A250E2627}" vid="{D120E10C-B2A4-8645-81D6-366AE56DD345}"/>
    </a:ext>
  </a:extLst>
</a:theme>
</file>

<file path=ppt/theme/theme2.xml><?xml version="1.0" encoding="utf-8"?>
<a:theme xmlns:a="http://schemas.openxmlformats.org/drawingml/2006/main" name="IBM 2020 Ecosystem template (cyan)">
  <a:themeElements>
    <a:clrScheme name="Custom 3">
      <a:dk1>
        <a:srgbClr val="FFFFFF"/>
      </a:dk1>
      <a:lt1>
        <a:srgbClr val="000000"/>
      </a:lt1>
      <a:dk2>
        <a:srgbClr val="525252"/>
      </a:dk2>
      <a:lt2>
        <a:srgbClr val="F4F4F4"/>
      </a:lt2>
      <a:accent1>
        <a:srgbClr val="0F62FE"/>
      </a:accent1>
      <a:accent2>
        <a:srgbClr val="002D9C"/>
      </a:accent2>
      <a:accent3>
        <a:srgbClr val="BE95FF"/>
      </a:accent3>
      <a:accent4>
        <a:srgbClr val="33B1FF"/>
      </a:accent4>
      <a:accent5>
        <a:srgbClr val="08BDBA"/>
      </a:accent5>
      <a:accent6>
        <a:srgbClr val="4589FF"/>
      </a:accent6>
      <a:hlink>
        <a:srgbClr val="4589FF"/>
      </a:hlink>
      <a:folHlink>
        <a:srgbClr val="6F6F6F"/>
      </a:folHlink>
    </a:clrScheme>
    <a:fontScheme name="IBM Plex">
      <a:majorFont>
        <a:latin typeface="IBM Plex Sans Bold"/>
        <a:ea typeface=""/>
        <a:cs typeface=""/>
      </a:majorFont>
      <a:minorFont>
        <a:latin typeface="IBM Plex Sans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685983" rtl="0" eaLnBrk="1" fontAlgn="auto" latinLnBrk="0" hangingPunct="1">
          <a:lnSpc>
            <a:spcPct val="100000"/>
          </a:lnSpc>
          <a:spcBef>
            <a:spcPts val="0"/>
          </a:spcBef>
          <a:spcAft>
            <a:spcPts val="0"/>
          </a:spcAft>
          <a:buClrTx/>
          <a:buSzTx/>
          <a:buFontTx/>
          <a:buNone/>
          <a:tabLst/>
          <a:defRPr kumimoji="0" sz="1400" b="0" i="0" u="none" strike="noStrike" kern="1200" cap="none" spc="0" normalizeH="0" baseline="0" noProof="0" dirty="0" smtClean="0">
            <a:ln>
              <a:noFill/>
            </a:ln>
            <a:solidFill>
              <a:schemeClr val="tx1"/>
            </a:solidFill>
            <a:effectLst/>
            <a:uLnTx/>
            <a:uFillTx/>
            <a:latin typeface="IBM Plex Sans" charset="0"/>
            <a:ea typeface="IBM Plex Sans" charset="0"/>
            <a:cs typeface="IBM Plex Sans"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lgn="l">
          <a:defRPr sz="1400" dirty="0" smtClean="0">
            <a:solidFill>
              <a:schemeClr val="bg1"/>
            </a:solidFill>
            <a:latin typeface="IBM Plex Sans" charset="0"/>
            <a:ea typeface="IBM Plex Sans" charset="0"/>
            <a:cs typeface="IBM Plex Sans" charset="0"/>
          </a:defRPr>
        </a:defPPr>
      </a:lstStyle>
    </a:txDef>
  </a:objectDefaults>
  <a:extraClrSchemeLst/>
  <a:custClrLst>
    <a:custClr name="Cyan 100">
      <a:srgbClr val="061727"/>
    </a:custClr>
    <a:custClr name="Cyan 90">
      <a:srgbClr val="012749"/>
    </a:custClr>
    <a:custClr name="Cyan 80">
      <a:srgbClr val="003A6D"/>
    </a:custClr>
    <a:custClr name="Cyan 70">
      <a:srgbClr val="00539A"/>
    </a:custClr>
    <a:custClr name="Cyan 60">
      <a:srgbClr val="0072C3"/>
    </a:custClr>
    <a:custClr name="Cyan 50">
      <a:srgbClr val="1192E8"/>
    </a:custClr>
    <a:custClr name="Cyan 40">
      <a:srgbClr val="33B1FF"/>
    </a:custClr>
    <a:custClr name="Cyan 30">
      <a:srgbClr val="82CFFF"/>
    </a:custClr>
    <a:custClr name="Cyan 20">
      <a:srgbClr val="BAE6FF"/>
    </a:custClr>
    <a:custClr name="Cyan 10">
      <a:srgbClr val="E5F6FF"/>
    </a:custClr>
    <a:custClr name="Purple 100">
      <a:srgbClr val="1C0F30"/>
    </a:custClr>
    <a:custClr name="Purple 90">
      <a:srgbClr val="31135E"/>
    </a:custClr>
    <a:custClr name="Purple 80">
      <a:srgbClr val="491D8B"/>
    </a:custClr>
    <a:custClr name="Purple 70">
      <a:srgbClr val="6929C4"/>
    </a:custClr>
    <a:custClr name="Purple 60">
      <a:srgbClr val="8A3FFC"/>
    </a:custClr>
    <a:custClr name="Purple 50">
      <a:srgbClr val="A56EFF"/>
    </a:custClr>
    <a:custClr name="Purple 40">
      <a:srgbClr val="BE95FF"/>
    </a:custClr>
    <a:custClr name="Purple 30">
      <a:srgbClr val="D4BBFF"/>
    </a:custClr>
    <a:custClr name="Purple 20">
      <a:srgbClr val="E8DAFF"/>
    </a:custClr>
    <a:custClr name="Purple 10">
      <a:srgbClr val="F6F2FF"/>
    </a:custClr>
    <a:custClr name="Blue 100">
      <a:srgbClr val="001141"/>
    </a:custClr>
    <a:custClr name="Blue 90">
      <a:srgbClr val="001D6C"/>
    </a:custClr>
    <a:custClr name="Blue 80">
      <a:srgbClr val="002D9C"/>
    </a:custClr>
    <a:custClr name="Blue 70">
      <a:srgbClr val="0043CE"/>
    </a:custClr>
    <a:custClr name="Blue 60">
      <a:srgbClr val="0F62FE"/>
    </a:custClr>
    <a:custClr name="Blue 50">
      <a:srgbClr val="4589FF"/>
    </a:custClr>
    <a:custClr name="Blue 40">
      <a:srgbClr val="78A9FF"/>
    </a:custClr>
    <a:custClr name="Blue 30">
      <a:srgbClr val="A6C8FF"/>
    </a:custClr>
    <a:custClr name="Blue 20">
      <a:srgbClr val="D0E2FF"/>
    </a:custClr>
    <a:custClr name="Blue 10">
      <a:srgbClr val="EDF5FF"/>
    </a:custClr>
    <a:custClr name="Teal 100">
      <a:srgbClr val="081A1C"/>
    </a:custClr>
    <a:custClr name="Teal 90">
      <a:srgbClr val="022B30"/>
    </a:custClr>
    <a:custClr name="Teal 80">
      <a:srgbClr val="004548"/>
    </a:custClr>
    <a:custClr name="Teal 70">
      <a:srgbClr val="005D5D"/>
    </a:custClr>
    <a:custClr name="Teal 60">
      <a:srgbClr val="007D79"/>
    </a:custClr>
    <a:custClr name="Teal 50">
      <a:srgbClr val="009C98"/>
    </a:custClr>
    <a:custClr name="Teal 40">
      <a:srgbClr val="08BDBA"/>
    </a:custClr>
    <a:custClr name="Teal 30">
      <a:srgbClr val="3DDBD9"/>
    </a:custClr>
    <a:custClr name="Teal 20">
      <a:srgbClr val="9EF0F0"/>
    </a:custClr>
    <a:custClr name="Teal 10">
      <a:srgbClr val="D9FBFB"/>
    </a:custClr>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Lst>
  <a:extLst>
    <a:ext uri="{05A4C25C-085E-4340-85A3-A5531E510DB2}">
      <thm15:themeFamily xmlns:thm15="http://schemas.microsoft.com/office/thememl/2012/main" name="IBM_Ecosystem_Presentation_Plex_Embed_V02" id="{1AC9729C-85CD-C242-A162-C14A250E2627}" vid="{D120E10C-B2A4-8645-81D6-366AE56DD345}"/>
    </a:ext>
  </a:extLst>
</a:theme>
</file>

<file path=ppt/theme/theme3.xml><?xml version="1.0" encoding="utf-8"?>
<a:theme xmlns:a="http://schemas.openxmlformats.org/drawingml/2006/main" name="IBM 2020 Ecosystem template (purple)">
  <a:themeElements>
    <a:clrScheme name="Custom 3">
      <a:dk1>
        <a:srgbClr val="FFFFFF"/>
      </a:dk1>
      <a:lt1>
        <a:srgbClr val="000000"/>
      </a:lt1>
      <a:dk2>
        <a:srgbClr val="525252"/>
      </a:dk2>
      <a:lt2>
        <a:srgbClr val="F4F4F4"/>
      </a:lt2>
      <a:accent1>
        <a:srgbClr val="0F62FE"/>
      </a:accent1>
      <a:accent2>
        <a:srgbClr val="002D9C"/>
      </a:accent2>
      <a:accent3>
        <a:srgbClr val="BE95FF"/>
      </a:accent3>
      <a:accent4>
        <a:srgbClr val="33B1FF"/>
      </a:accent4>
      <a:accent5>
        <a:srgbClr val="08BDBA"/>
      </a:accent5>
      <a:accent6>
        <a:srgbClr val="4589FF"/>
      </a:accent6>
      <a:hlink>
        <a:srgbClr val="4589FF"/>
      </a:hlink>
      <a:folHlink>
        <a:srgbClr val="6F6F6F"/>
      </a:folHlink>
    </a:clrScheme>
    <a:fontScheme name="IBM Plex">
      <a:majorFont>
        <a:latin typeface="IBM Plex Sans Bold"/>
        <a:ea typeface=""/>
        <a:cs typeface=""/>
      </a:majorFont>
      <a:minorFont>
        <a:latin typeface="IBM Plex Sans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685983" rtl="0" eaLnBrk="1" fontAlgn="auto" latinLnBrk="0" hangingPunct="1">
          <a:lnSpc>
            <a:spcPct val="100000"/>
          </a:lnSpc>
          <a:spcBef>
            <a:spcPts val="0"/>
          </a:spcBef>
          <a:spcAft>
            <a:spcPts val="0"/>
          </a:spcAft>
          <a:buClrTx/>
          <a:buSzTx/>
          <a:buFontTx/>
          <a:buNone/>
          <a:tabLst/>
          <a:defRPr kumimoji="0" sz="1400" b="0" i="0" u="none" strike="noStrike" kern="1200" cap="none" spc="0" normalizeH="0" baseline="0" noProof="0" dirty="0" smtClean="0">
            <a:ln>
              <a:noFill/>
            </a:ln>
            <a:solidFill>
              <a:schemeClr val="tx1"/>
            </a:solidFill>
            <a:effectLst/>
            <a:uLnTx/>
            <a:uFillTx/>
            <a:latin typeface="IBM Plex Sans" charset="0"/>
            <a:ea typeface="IBM Plex Sans" charset="0"/>
            <a:cs typeface="IBM Plex Sans"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lgn="l">
          <a:defRPr sz="1400" dirty="0" smtClean="0">
            <a:solidFill>
              <a:schemeClr val="bg1"/>
            </a:solidFill>
            <a:latin typeface="IBM Plex Sans" charset="0"/>
            <a:ea typeface="IBM Plex Sans" charset="0"/>
            <a:cs typeface="IBM Plex Sans" charset="0"/>
          </a:defRPr>
        </a:defPPr>
      </a:lstStyle>
    </a:txDef>
  </a:objectDefaults>
  <a:extraClrSchemeLst/>
  <a:custClrLst>
    <a:custClr name="Cyan 100">
      <a:srgbClr val="061727"/>
    </a:custClr>
    <a:custClr name="Cyan 90">
      <a:srgbClr val="012749"/>
    </a:custClr>
    <a:custClr name="Cyan 80">
      <a:srgbClr val="003A6D"/>
    </a:custClr>
    <a:custClr name="Cyan 70">
      <a:srgbClr val="00539A"/>
    </a:custClr>
    <a:custClr name="Cyan 60">
      <a:srgbClr val="0072C3"/>
    </a:custClr>
    <a:custClr name="Cyan 50">
      <a:srgbClr val="1192E8"/>
    </a:custClr>
    <a:custClr name="Cyan 40">
      <a:srgbClr val="33B1FF"/>
    </a:custClr>
    <a:custClr name="Cyan 30">
      <a:srgbClr val="82CFFF"/>
    </a:custClr>
    <a:custClr name="Cyan 20">
      <a:srgbClr val="BAE6FF"/>
    </a:custClr>
    <a:custClr name="Cyan 10">
      <a:srgbClr val="E5F6FF"/>
    </a:custClr>
    <a:custClr name="Purple 100">
      <a:srgbClr val="1C0F30"/>
    </a:custClr>
    <a:custClr name="Purple 90">
      <a:srgbClr val="31135E"/>
    </a:custClr>
    <a:custClr name="Purple 80">
      <a:srgbClr val="491D8B"/>
    </a:custClr>
    <a:custClr name="Purple 70">
      <a:srgbClr val="6929C4"/>
    </a:custClr>
    <a:custClr name="Purple 60">
      <a:srgbClr val="8A3FFC"/>
    </a:custClr>
    <a:custClr name="Purple 50">
      <a:srgbClr val="A56EFF"/>
    </a:custClr>
    <a:custClr name="Purple 40">
      <a:srgbClr val="BE95FF"/>
    </a:custClr>
    <a:custClr name="Purple 30">
      <a:srgbClr val="D4BBFF"/>
    </a:custClr>
    <a:custClr name="Purple 20">
      <a:srgbClr val="E8DAFF"/>
    </a:custClr>
    <a:custClr name="Purple 10">
      <a:srgbClr val="F6F2FF"/>
    </a:custClr>
    <a:custClr name="Blue 100">
      <a:srgbClr val="001141"/>
    </a:custClr>
    <a:custClr name="Blue 90">
      <a:srgbClr val="001D6C"/>
    </a:custClr>
    <a:custClr name="Blue 80">
      <a:srgbClr val="002D9C"/>
    </a:custClr>
    <a:custClr name="Blue 70">
      <a:srgbClr val="0043CE"/>
    </a:custClr>
    <a:custClr name="Blue 60">
      <a:srgbClr val="0F62FE"/>
    </a:custClr>
    <a:custClr name="Blue 50">
      <a:srgbClr val="4589FF"/>
    </a:custClr>
    <a:custClr name="Blue 40">
      <a:srgbClr val="78A9FF"/>
    </a:custClr>
    <a:custClr name="Blue 30">
      <a:srgbClr val="A6C8FF"/>
    </a:custClr>
    <a:custClr name="Blue 20">
      <a:srgbClr val="D0E2FF"/>
    </a:custClr>
    <a:custClr name="Blue 10">
      <a:srgbClr val="EDF5FF"/>
    </a:custClr>
    <a:custClr name="Teal 100">
      <a:srgbClr val="081A1C"/>
    </a:custClr>
    <a:custClr name="Teal 90">
      <a:srgbClr val="022B30"/>
    </a:custClr>
    <a:custClr name="Teal 80">
      <a:srgbClr val="004548"/>
    </a:custClr>
    <a:custClr name="Teal 70">
      <a:srgbClr val="005D5D"/>
    </a:custClr>
    <a:custClr name="Teal 60">
      <a:srgbClr val="007D79"/>
    </a:custClr>
    <a:custClr name="Teal 50">
      <a:srgbClr val="009C98"/>
    </a:custClr>
    <a:custClr name="Teal 40">
      <a:srgbClr val="08BDBA"/>
    </a:custClr>
    <a:custClr name="Teal 30">
      <a:srgbClr val="3DDBD9"/>
    </a:custClr>
    <a:custClr name="Teal 20">
      <a:srgbClr val="9EF0F0"/>
    </a:custClr>
    <a:custClr name="Teal 10">
      <a:srgbClr val="D9FBFB"/>
    </a:custClr>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Lst>
  <a:extLst>
    <a:ext uri="{05A4C25C-085E-4340-85A3-A5531E510DB2}">
      <thm15:themeFamily xmlns:thm15="http://schemas.microsoft.com/office/thememl/2012/main" name="IBM_Ecosystem_Presentation_Plex_Embed_V02" id="{1AC9729C-85CD-C242-A162-C14A250E2627}" vid="{D120E10C-B2A4-8645-81D6-366AE56DD345}"/>
    </a:ext>
  </a:extLst>
</a:theme>
</file>

<file path=ppt/theme/theme4.xml><?xml version="1.0" encoding="utf-8"?>
<a:theme xmlns:a="http://schemas.openxmlformats.org/drawingml/2006/main" name="IBM 2020 Ecosystem template (teal)">
  <a:themeElements>
    <a:clrScheme name="Custom 3">
      <a:dk1>
        <a:srgbClr val="FFFFFF"/>
      </a:dk1>
      <a:lt1>
        <a:srgbClr val="000000"/>
      </a:lt1>
      <a:dk2>
        <a:srgbClr val="525252"/>
      </a:dk2>
      <a:lt2>
        <a:srgbClr val="F4F4F4"/>
      </a:lt2>
      <a:accent1>
        <a:srgbClr val="0F62FE"/>
      </a:accent1>
      <a:accent2>
        <a:srgbClr val="002D9C"/>
      </a:accent2>
      <a:accent3>
        <a:srgbClr val="BE95FF"/>
      </a:accent3>
      <a:accent4>
        <a:srgbClr val="33B1FF"/>
      </a:accent4>
      <a:accent5>
        <a:srgbClr val="08BDBA"/>
      </a:accent5>
      <a:accent6>
        <a:srgbClr val="4589FF"/>
      </a:accent6>
      <a:hlink>
        <a:srgbClr val="4589FF"/>
      </a:hlink>
      <a:folHlink>
        <a:srgbClr val="6F6F6F"/>
      </a:folHlink>
    </a:clrScheme>
    <a:fontScheme name="IBM Plex">
      <a:majorFont>
        <a:latin typeface="IBM Plex Sans Bold"/>
        <a:ea typeface=""/>
        <a:cs typeface=""/>
      </a:majorFont>
      <a:minorFont>
        <a:latin typeface="IBM Plex Sans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685983" rtl="0" eaLnBrk="1" fontAlgn="auto" latinLnBrk="0" hangingPunct="1">
          <a:lnSpc>
            <a:spcPct val="100000"/>
          </a:lnSpc>
          <a:spcBef>
            <a:spcPts val="0"/>
          </a:spcBef>
          <a:spcAft>
            <a:spcPts val="0"/>
          </a:spcAft>
          <a:buClrTx/>
          <a:buSzTx/>
          <a:buFontTx/>
          <a:buNone/>
          <a:tabLst/>
          <a:defRPr kumimoji="0" sz="1400" b="0" i="0" u="none" strike="noStrike" kern="1200" cap="none" spc="0" normalizeH="0" baseline="0" noProof="0" dirty="0" smtClean="0">
            <a:ln>
              <a:noFill/>
            </a:ln>
            <a:solidFill>
              <a:schemeClr val="tx1"/>
            </a:solidFill>
            <a:effectLst/>
            <a:uLnTx/>
            <a:uFillTx/>
            <a:latin typeface="IBM Plex Sans" charset="0"/>
            <a:ea typeface="IBM Plex Sans" charset="0"/>
            <a:cs typeface="IBM Plex Sans"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lgn="l">
          <a:defRPr sz="1400" dirty="0" smtClean="0">
            <a:solidFill>
              <a:schemeClr val="bg1"/>
            </a:solidFill>
            <a:latin typeface="IBM Plex Sans" charset="0"/>
            <a:ea typeface="IBM Plex Sans" charset="0"/>
            <a:cs typeface="IBM Plex Sans" charset="0"/>
          </a:defRPr>
        </a:defPPr>
      </a:lstStyle>
    </a:txDef>
  </a:objectDefaults>
  <a:extraClrSchemeLst/>
  <a:custClrLst>
    <a:custClr name="Cyan 100">
      <a:srgbClr val="061727"/>
    </a:custClr>
    <a:custClr name="Cyan 90">
      <a:srgbClr val="012749"/>
    </a:custClr>
    <a:custClr name="Cyan 80">
      <a:srgbClr val="003A6D"/>
    </a:custClr>
    <a:custClr name="Cyan 70">
      <a:srgbClr val="00539A"/>
    </a:custClr>
    <a:custClr name="Cyan 60">
      <a:srgbClr val="0072C3"/>
    </a:custClr>
    <a:custClr name="Cyan 50">
      <a:srgbClr val="1192E8"/>
    </a:custClr>
    <a:custClr name="Cyan 40">
      <a:srgbClr val="33B1FF"/>
    </a:custClr>
    <a:custClr name="Cyan 30">
      <a:srgbClr val="82CFFF"/>
    </a:custClr>
    <a:custClr name="Cyan 20">
      <a:srgbClr val="BAE6FF"/>
    </a:custClr>
    <a:custClr name="Cyan 10">
      <a:srgbClr val="E5F6FF"/>
    </a:custClr>
    <a:custClr name="Purple 100">
      <a:srgbClr val="1C0F30"/>
    </a:custClr>
    <a:custClr name="Purple 90">
      <a:srgbClr val="31135E"/>
    </a:custClr>
    <a:custClr name="Purple 80">
      <a:srgbClr val="491D8B"/>
    </a:custClr>
    <a:custClr name="Purple 70">
      <a:srgbClr val="6929C4"/>
    </a:custClr>
    <a:custClr name="Purple 60">
      <a:srgbClr val="8A3FFC"/>
    </a:custClr>
    <a:custClr name="Purple 50">
      <a:srgbClr val="A56EFF"/>
    </a:custClr>
    <a:custClr name="Purple 40">
      <a:srgbClr val="BE95FF"/>
    </a:custClr>
    <a:custClr name="Purple 30">
      <a:srgbClr val="D4BBFF"/>
    </a:custClr>
    <a:custClr name="Purple 20">
      <a:srgbClr val="E8DAFF"/>
    </a:custClr>
    <a:custClr name="Purple 10">
      <a:srgbClr val="F6F2FF"/>
    </a:custClr>
    <a:custClr name="Blue 100">
      <a:srgbClr val="001141"/>
    </a:custClr>
    <a:custClr name="Blue 90">
      <a:srgbClr val="001D6C"/>
    </a:custClr>
    <a:custClr name="Blue 80">
      <a:srgbClr val="002D9C"/>
    </a:custClr>
    <a:custClr name="Blue 70">
      <a:srgbClr val="0043CE"/>
    </a:custClr>
    <a:custClr name="Blue 60">
      <a:srgbClr val="0F62FE"/>
    </a:custClr>
    <a:custClr name="Blue 50">
      <a:srgbClr val="4589FF"/>
    </a:custClr>
    <a:custClr name="Blue 40">
      <a:srgbClr val="78A9FF"/>
    </a:custClr>
    <a:custClr name="Blue 30">
      <a:srgbClr val="A6C8FF"/>
    </a:custClr>
    <a:custClr name="Blue 20">
      <a:srgbClr val="D0E2FF"/>
    </a:custClr>
    <a:custClr name="Blue 10">
      <a:srgbClr val="EDF5FF"/>
    </a:custClr>
    <a:custClr name="Teal 100">
      <a:srgbClr val="081A1C"/>
    </a:custClr>
    <a:custClr name="Teal 90">
      <a:srgbClr val="022B30"/>
    </a:custClr>
    <a:custClr name="Teal 80">
      <a:srgbClr val="004548"/>
    </a:custClr>
    <a:custClr name="Teal 70">
      <a:srgbClr val="005D5D"/>
    </a:custClr>
    <a:custClr name="Teal 60">
      <a:srgbClr val="007D79"/>
    </a:custClr>
    <a:custClr name="Teal 50">
      <a:srgbClr val="009C98"/>
    </a:custClr>
    <a:custClr name="Teal 40">
      <a:srgbClr val="08BDBA"/>
    </a:custClr>
    <a:custClr name="Teal 30">
      <a:srgbClr val="3DDBD9"/>
    </a:custClr>
    <a:custClr name="Teal 20">
      <a:srgbClr val="9EF0F0"/>
    </a:custClr>
    <a:custClr name="Teal 10">
      <a:srgbClr val="D9FBFB"/>
    </a:custClr>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Lst>
  <a:extLst>
    <a:ext uri="{05A4C25C-085E-4340-85A3-A5531E510DB2}">
      <thm15:themeFamily xmlns:thm15="http://schemas.microsoft.com/office/thememl/2012/main" name="IBM_Ecosystem_Presentation_Plex_Embed_V02" id="{1AC9729C-85CD-C242-A162-C14A250E2627}" vid="{D120E10C-B2A4-8645-81D6-366AE56DD345}"/>
    </a:ext>
  </a:extLst>
</a:theme>
</file>

<file path=ppt/theme/theme5.xml><?xml version="1.0" encoding="utf-8"?>
<a:theme xmlns:a="http://schemas.openxmlformats.org/drawingml/2006/main" name="IBM BxD 2018 black background">
  <a:themeElements>
    <a:clrScheme name="Custom 3">
      <a:dk1>
        <a:srgbClr val="FFFFFF"/>
      </a:dk1>
      <a:lt1>
        <a:srgbClr val="000000"/>
      </a:lt1>
      <a:dk2>
        <a:srgbClr val="525252"/>
      </a:dk2>
      <a:lt2>
        <a:srgbClr val="F4F4F4"/>
      </a:lt2>
      <a:accent1>
        <a:srgbClr val="0F62FE"/>
      </a:accent1>
      <a:accent2>
        <a:srgbClr val="002D9C"/>
      </a:accent2>
      <a:accent3>
        <a:srgbClr val="BE95FF"/>
      </a:accent3>
      <a:accent4>
        <a:srgbClr val="33B1FF"/>
      </a:accent4>
      <a:accent5>
        <a:srgbClr val="08BDBA"/>
      </a:accent5>
      <a:accent6>
        <a:srgbClr val="4589FF"/>
      </a:accent6>
      <a:hlink>
        <a:srgbClr val="4589FF"/>
      </a:hlink>
      <a:folHlink>
        <a:srgbClr val="6F6F6F"/>
      </a:folHlink>
    </a:clrScheme>
    <a:fontScheme name="IBM Plex">
      <a:majorFont>
        <a:latin typeface="IBM Plex Sans Bold"/>
        <a:ea typeface=""/>
        <a:cs typeface=""/>
      </a:majorFont>
      <a:minorFont>
        <a:latin typeface="IBM Plex Sans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685983" rtl="0" eaLnBrk="1" fontAlgn="auto" latinLnBrk="0" hangingPunct="1">
          <a:lnSpc>
            <a:spcPct val="100000"/>
          </a:lnSpc>
          <a:spcBef>
            <a:spcPts val="0"/>
          </a:spcBef>
          <a:spcAft>
            <a:spcPts val="0"/>
          </a:spcAft>
          <a:buClrTx/>
          <a:buSzTx/>
          <a:buFontTx/>
          <a:buNone/>
          <a:tabLst/>
          <a:defRPr kumimoji="0" sz="1400" b="0" i="0" u="none" strike="noStrike" kern="1200" cap="none" spc="0" normalizeH="0" baseline="0" noProof="0" dirty="0" smtClean="0">
            <a:ln>
              <a:noFill/>
            </a:ln>
            <a:solidFill>
              <a:schemeClr val="tx1"/>
            </a:solidFill>
            <a:effectLst/>
            <a:uLnTx/>
            <a:uFillTx/>
            <a:latin typeface="IBM Plex Sans" charset="0"/>
            <a:ea typeface="IBM Plex Sans" charset="0"/>
            <a:cs typeface="IBM Plex Sans"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lgn="l">
          <a:defRPr sz="1400" dirty="0" smtClean="0">
            <a:solidFill>
              <a:schemeClr val="bg1"/>
            </a:solidFill>
            <a:latin typeface="IBM Plex Sans" charset="0"/>
            <a:ea typeface="IBM Plex Sans" charset="0"/>
            <a:cs typeface="IBM Plex Sans" charset="0"/>
          </a:defRPr>
        </a:defPPr>
      </a:lstStyle>
    </a:txDef>
  </a:objectDefaults>
  <a:extraClrSchemeLst/>
  <a:custClrLst>
    <a:custClr name="Cyan 100">
      <a:srgbClr val="061727"/>
    </a:custClr>
    <a:custClr name="Cyan 90">
      <a:srgbClr val="012749"/>
    </a:custClr>
    <a:custClr name="Cyan 80">
      <a:srgbClr val="003A6D"/>
    </a:custClr>
    <a:custClr name="Cyan 70">
      <a:srgbClr val="00539A"/>
    </a:custClr>
    <a:custClr name="Cyan 60">
      <a:srgbClr val="0072C3"/>
    </a:custClr>
    <a:custClr name="Cyan 50">
      <a:srgbClr val="1192E8"/>
    </a:custClr>
    <a:custClr name="Cyan 40">
      <a:srgbClr val="33B1FF"/>
    </a:custClr>
    <a:custClr name="Cyan 30">
      <a:srgbClr val="82CFFF"/>
    </a:custClr>
    <a:custClr name="Cyan 20">
      <a:srgbClr val="BAE6FF"/>
    </a:custClr>
    <a:custClr name="Cyan 10">
      <a:srgbClr val="E5F6FF"/>
    </a:custClr>
    <a:custClr name="Purple 100">
      <a:srgbClr val="1C0F30"/>
    </a:custClr>
    <a:custClr name="Purple 90">
      <a:srgbClr val="31135E"/>
    </a:custClr>
    <a:custClr name="Purple 80">
      <a:srgbClr val="491D8B"/>
    </a:custClr>
    <a:custClr name="Purple 70">
      <a:srgbClr val="6929C4"/>
    </a:custClr>
    <a:custClr name="Purple 60">
      <a:srgbClr val="8A3FFC"/>
    </a:custClr>
    <a:custClr name="Purple 50">
      <a:srgbClr val="A56EFF"/>
    </a:custClr>
    <a:custClr name="Purple 40">
      <a:srgbClr val="BE95FF"/>
    </a:custClr>
    <a:custClr name="Purple 30">
      <a:srgbClr val="D4BBFF"/>
    </a:custClr>
    <a:custClr name="Purple 20">
      <a:srgbClr val="E8DAFF"/>
    </a:custClr>
    <a:custClr name="Purple 10">
      <a:srgbClr val="F6F2FF"/>
    </a:custClr>
    <a:custClr name="Blue 100">
      <a:srgbClr val="001141"/>
    </a:custClr>
    <a:custClr name="Blue 90">
      <a:srgbClr val="001D6C"/>
    </a:custClr>
    <a:custClr name="Blue 80">
      <a:srgbClr val="002D9C"/>
    </a:custClr>
    <a:custClr name="Blue 70">
      <a:srgbClr val="0043CE"/>
    </a:custClr>
    <a:custClr name="Blue 60">
      <a:srgbClr val="0F62FE"/>
    </a:custClr>
    <a:custClr name="Blue 50">
      <a:srgbClr val="4589FF"/>
    </a:custClr>
    <a:custClr name="Blue 40">
      <a:srgbClr val="78A9FF"/>
    </a:custClr>
    <a:custClr name="Blue 30">
      <a:srgbClr val="A6C8FF"/>
    </a:custClr>
    <a:custClr name="Blue 20">
      <a:srgbClr val="D0E2FF"/>
    </a:custClr>
    <a:custClr name="Blue 10">
      <a:srgbClr val="EDF5FF"/>
    </a:custClr>
    <a:custClr name="Teal 100">
      <a:srgbClr val="081A1C"/>
    </a:custClr>
    <a:custClr name="Teal 90">
      <a:srgbClr val="022B30"/>
    </a:custClr>
    <a:custClr name="Teal 80">
      <a:srgbClr val="004548"/>
    </a:custClr>
    <a:custClr name="Teal 70">
      <a:srgbClr val="005D5D"/>
    </a:custClr>
    <a:custClr name="Teal 60">
      <a:srgbClr val="007D79"/>
    </a:custClr>
    <a:custClr name="Teal 50">
      <a:srgbClr val="009C98"/>
    </a:custClr>
    <a:custClr name="Teal 40">
      <a:srgbClr val="08BDBA"/>
    </a:custClr>
    <a:custClr name="Teal 30">
      <a:srgbClr val="3DDBD9"/>
    </a:custClr>
    <a:custClr name="Teal 20">
      <a:srgbClr val="9EF0F0"/>
    </a:custClr>
    <a:custClr name="Teal 10">
      <a:srgbClr val="D9FBFB"/>
    </a:custClr>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Lst>
  <a:extLst>
    <a:ext uri="{05A4C25C-085E-4340-85A3-A5531E510DB2}">
      <thm15:themeFamily xmlns:thm15="http://schemas.microsoft.com/office/thememl/2012/main" name="IBM_Master_Presentation_1124_V01_Plex.pptx" id="{80B8559C-7CF0-5B40-975D-B007EC7BCB16}" vid="{15B3B518-7CF1-234E-B76B-F16347DE476D}"/>
    </a:ext>
  </a:extLst>
</a:theme>
</file>

<file path=ppt/theme/theme6.xml><?xml version="1.0" encoding="utf-8"?>
<a:theme xmlns:a="http://schemas.openxmlformats.org/drawingml/2006/main" name="IBM BxD 2018 black background">
  <a:themeElements>
    <a:clrScheme name="Custom 3">
      <a:dk1>
        <a:srgbClr val="FFFFFF"/>
      </a:dk1>
      <a:lt1>
        <a:srgbClr val="000000"/>
      </a:lt1>
      <a:dk2>
        <a:srgbClr val="525252"/>
      </a:dk2>
      <a:lt2>
        <a:srgbClr val="F4F4F4"/>
      </a:lt2>
      <a:accent1>
        <a:srgbClr val="0F62FE"/>
      </a:accent1>
      <a:accent2>
        <a:srgbClr val="002D9C"/>
      </a:accent2>
      <a:accent3>
        <a:srgbClr val="BE95FF"/>
      </a:accent3>
      <a:accent4>
        <a:srgbClr val="33B1FF"/>
      </a:accent4>
      <a:accent5>
        <a:srgbClr val="08BDBA"/>
      </a:accent5>
      <a:accent6>
        <a:srgbClr val="4589FF"/>
      </a:accent6>
      <a:hlink>
        <a:srgbClr val="4589FF"/>
      </a:hlink>
      <a:folHlink>
        <a:srgbClr val="6F6F6F"/>
      </a:folHlink>
    </a:clrScheme>
    <a:fontScheme name="IBM Plex">
      <a:majorFont>
        <a:latin typeface="IBM Plex Sans Bold"/>
        <a:ea typeface=""/>
        <a:cs typeface=""/>
      </a:majorFont>
      <a:minorFont>
        <a:latin typeface="IBM Plex Sans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685983" rtl="0" eaLnBrk="1" fontAlgn="auto" latinLnBrk="0" hangingPunct="1">
          <a:lnSpc>
            <a:spcPct val="100000"/>
          </a:lnSpc>
          <a:spcBef>
            <a:spcPts val="0"/>
          </a:spcBef>
          <a:spcAft>
            <a:spcPts val="0"/>
          </a:spcAft>
          <a:buClrTx/>
          <a:buSzTx/>
          <a:buFontTx/>
          <a:buNone/>
          <a:tabLst/>
          <a:defRPr kumimoji="0" sz="1400" b="0" i="0" u="none" strike="noStrike" kern="1200" cap="none" spc="0" normalizeH="0" baseline="0" noProof="0" dirty="0" smtClean="0">
            <a:ln>
              <a:noFill/>
            </a:ln>
            <a:solidFill>
              <a:schemeClr val="tx1"/>
            </a:solidFill>
            <a:effectLst/>
            <a:uLnTx/>
            <a:uFillTx/>
            <a:latin typeface="IBM Plex Sans" charset="0"/>
            <a:ea typeface="IBM Plex Sans" charset="0"/>
            <a:cs typeface="IBM Plex Sans"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lgn="l">
          <a:defRPr sz="1400" dirty="0" smtClean="0">
            <a:solidFill>
              <a:schemeClr val="bg1"/>
            </a:solidFill>
            <a:latin typeface="IBM Plex Sans" charset="0"/>
            <a:ea typeface="IBM Plex Sans" charset="0"/>
            <a:cs typeface="IBM Plex Sans" charset="0"/>
          </a:defRPr>
        </a:defPPr>
      </a:lstStyle>
    </a:txDef>
  </a:objectDefaults>
  <a:extraClrSchemeLst/>
  <a:custClrLst>
    <a:custClr name="Cyan 100">
      <a:srgbClr val="061727"/>
    </a:custClr>
    <a:custClr name="Cyan 90">
      <a:srgbClr val="012749"/>
    </a:custClr>
    <a:custClr name="Cyan 80">
      <a:srgbClr val="003A6D"/>
    </a:custClr>
    <a:custClr name="Cyan 70">
      <a:srgbClr val="00539A"/>
    </a:custClr>
    <a:custClr name="Cyan 60">
      <a:srgbClr val="0072C3"/>
    </a:custClr>
    <a:custClr name="Cyan 50">
      <a:srgbClr val="1192E8"/>
    </a:custClr>
    <a:custClr name="Cyan 40">
      <a:srgbClr val="33B1FF"/>
    </a:custClr>
    <a:custClr name="Cyan 30">
      <a:srgbClr val="82CFFF"/>
    </a:custClr>
    <a:custClr name="Cyan 20">
      <a:srgbClr val="BAE6FF"/>
    </a:custClr>
    <a:custClr name="Cyan 10">
      <a:srgbClr val="E5F6FF"/>
    </a:custClr>
    <a:custClr name="Purple 100">
      <a:srgbClr val="1C0F30"/>
    </a:custClr>
    <a:custClr name="Purple 90">
      <a:srgbClr val="31135E"/>
    </a:custClr>
    <a:custClr name="Purple 80">
      <a:srgbClr val="491D8B"/>
    </a:custClr>
    <a:custClr name="Purple 70">
      <a:srgbClr val="6929C4"/>
    </a:custClr>
    <a:custClr name="Purple 60">
      <a:srgbClr val="8A3FFC"/>
    </a:custClr>
    <a:custClr name="Purple 50">
      <a:srgbClr val="A56EFF"/>
    </a:custClr>
    <a:custClr name="Purple 40">
      <a:srgbClr val="BE95FF"/>
    </a:custClr>
    <a:custClr name="Purple 30">
      <a:srgbClr val="D4BBFF"/>
    </a:custClr>
    <a:custClr name="Purple 20">
      <a:srgbClr val="E8DAFF"/>
    </a:custClr>
    <a:custClr name="Purple 10">
      <a:srgbClr val="F6F2FF"/>
    </a:custClr>
    <a:custClr name="Blue 100">
      <a:srgbClr val="001141"/>
    </a:custClr>
    <a:custClr name="Blue 90">
      <a:srgbClr val="001D6C"/>
    </a:custClr>
    <a:custClr name="Blue 80">
      <a:srgbClr val="002D9C"/>
    </a:custClr>
    <a:custClr name="Blue 70">
      <a:srgbClr val="0043CE"/>
    </a:custClr>
    <a:custClr name="Blue 60">
      <a:srgbClr val="0F62FE"/>
    </a:custClr>
    <a:custClr name="Blue 50">
      <a:srgbClr val="4589FF"/>
    </a:custClr>
    <a:custClr name="Blue 40">
      <a:srgbClr val="78A9FF"/>
    </a:custClr>
    <a:custClr name="Blue 30">
      <a:srgbClr val="A6C8FF"/>
    </a:custClr>
    <a:custClr name="Blue 20">
      <a:srgbClr val="D0E2FF"/>
    </a:custClr>
    <a:custClr name="Blue 10">
      <a:srgbClr val="EDF5FF"/>
    </a:custClr>
    <a:custClr name="Teal 100">
      <a:srgbClr val="081A1C"/>
    </a:custClr>
    <a:custClr name="Teal 90">
      <a:srgbClr val="022B30"/>
    </a:custClr>
    <a:custClr name="Teal 80">
      <a:srgbClr val="004548"/>
    </a:custClr>
    <a:custClr name="Teal 70">
      <a:srgbClr val="005D5D"/>
    </a:custClr>
    <a:custClr name="Teal 60">
      <a:srgbClr val="007D79"/>
    </a:custClr>
    <a:custClr name="Teal 50">
      <a:srgbClr val="009C98"/>
    </a:custClr>
    <a:custClr name="Teal 40">
      <a:srgbClr val="08BDBA"/>
    </a:custClr>
    <a:custClr name="Teal 30">
      <a:srgbClr val="3DDBD9"/>
    </a:custClr>
    <a:custClr name="Teal 20">
      <a:srgbClr val="9EF0F0"/>
    </a:custClr>
    <a:custClr name="Teal 10">
      <a:srgbClr val="D9FBFB"/>
    </a:custClr>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Lst>
  <a:extLst>
    <a:ext uri="{05A4C25C-085E-4340-85A3-A5531E510DB2}">
      <thm15:themeFamily xmlns:thm15="http://schemas.microsoft.com/office/thememl/2012/main" name="IBM_Master_Presentation_1124_V01_Plex.pptx" id="{80B8559C-7CF0-5B40-975D-B007EC7BCB16}" vid="{15B3B518-7CF1-234E-B76B-F16347DE476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D4C79472B6BF945868A14DB57775D68" ma:contentTypeVersion="8" ma:contentTypeDescription="Create a new document." ma:contentTypeScope="" ma:versionID="37e5bf960d88028f75b9dea84dc66e1d">
  <xsd:schema xmlns:xsd="http://www.w3.org/2001/XMLSchema" xmlns:xs="http://www.w3.org/2001/XMLSchema" xmlns:p="http://schemas.microsoft.com/office/2006/metadata/properties" xmlns:ns2="11566f61-951f-4d0c-81f2-9570d4a2b7cf" xmlns:ns3="fc9f6ccf-7514-4495-9be5-4286cc7600b6" targetNamespace="http://schemas.microsoft.com/office/2006/metadata/properties" ma:root="true" ma:fieldsID="c4507edd9393d5ea154979956f00563b" ns2:_="" ns3:_="">
    <xsd:import namespace="11566f61-951f-4d0c-81f2-9570d4a2b7cf"/>
    <xsd:import namespace="fc9f6ccf-7514-4495-9be5-4286cc7600b6"/>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566f61-951f-4d0c-81f2-9570d4a2b7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bb82458e-39bb-4b23-a169-2bcf32ab801d"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c9f6ccf-7514-4495-9be5-4286cc7600b6"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c267f038-76e2-46b4-8e2d-ee987444af3c}" ma:internalName="TaxCatchAll" ma:showField="CatchAllData" ma:web="fc9f6ccf-7514-4495-9be5-4286cc7600b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1566f61-951f-4d0c-81f2-9570d4a2b7cf">
      <Terms xmlns="http://schemas.microsoft.com/office/infopath/2007/PartnerControls"/>
    </lcf76f155ced4ddcb4097134ff3c332f>
    <TaxCatchAll xmlns="fc9f6ccf-7514-4495-9be5-4286cc7600b6" xsi:nil="true"/>
  </documentManagement>
</p:properties>
</file>

<file path=customXml/itemProps1.xml><?xml version="1.0" encoding="utf-8"?>
<ds:datastoreItem xmlns:ds="http://schemas.openxmlformats.org/officeDocument/2006/customXml" ds:itemID="{74657325-F1A4-422F-9B36-5C683BBE9D22}"/>
</file>

<file path=customXml/itemProps2.xml><?xml version="1.0" encoding="utf-8"?>
<ds:datastoreItem xmlns:ds="http://schemas.openxmlformats.org/officeDocument/2006/customXml" ds:itemID="{F8D73A25-D268-4768-B558-1054E60EA598}"/>
</file>

<file path=customXml/itemProps3.xml><?xml version="1.0" encoding="utf-8"?>
<ds:datastoreItem xmlns:ds="http://schemas.openxmlformats.org/officeDocument/2006/customXml" ds:itemID="{1328D3C5-9745-4121-91C8-4099274711C3}"/>
</file>

<file path=docProps/app.xml><?xml version="1.0" encoding="utf-8"?>
<Properties xmlns="http://schemas.openxmlformats.org/officeDocument/2006/extended-properties" xmlns:vt="http://schemas.openxmlformats.org/officeDocument/2006/docPropsVTypes">
  <Template/>
  <TotalTime>8831</TotalTime>
  <Words>1978</Words>
  <Application>Microsoft Macintosh PowerPoint</Application>
  <PresentationFormat>On-screen Show (16:9)</PresentationFormat>
  <Paragraphs>230</Paragraphs>
  <Slides>16</Slides>
  <Notes>0</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16</vt:i4>
      </vt:variant>
    </vt:vector>
  </HeadingPairs>
  <TitlesOfParts>
    <vt:vector size="28" baseType="lpstr">
      <vt:lpstr>Arial</vt:lpstr>
      <vt:lpstr>IBM Plex Sans</vt:lpstr>
      <vt:lpstr>IBM Plex Sans Light</vt:lpstr>
      <vt:lpstr>IBM Plex Sans Medium</vt:lpstr>
      <vt:lpstr>IBM Plex Sans Regular</vt:lpstr>
      <vt:lpstr>IBM Plex Sans SemiBold</vt:lpstr>
      <vt:lpstr>System Font Regular</vt:lpstr>
      <vt:lpstr>Wingdings</vt:lpstr>
      <vt:lpstr>IBM 2020 Ecosystem template</vt:lpstr>
      <vt:lpstr>IBM 2020 Ecosystem template (cyan)</vt:lpstr>
      <vt:lpstr>IBM 2020 Ecosystem template (purple)</vt:lpstr>
      <vt:lpstr>IBM 2020 Ecosystem template (teal)</vt:lpstr>
      <vt:lpstr>IBM Netezza Performance Server Event Guide  Marc Coudijzer WW Solution Marketing Lead, Data &amp; AI https://www.linkedin.com/in/marccoudijzer</vt:lpstr>
      <vt:lpstr>What’s in this event kit?</vt:lpstr>
      <vt:lpstr>Event overview</vt:lpstr>
      <vt:lpstr>Product overview</vt:lpstr>
      <vt:lpstr>PowerPoint Presentation</vt:lpstr>
      <vt:lpstr>PowerPoint Presentation</vt:lpstr>
      <vt:lpstr>Plan your event</vt:lpstr>
      <vt:lpstr>Plan your event</vt:lpstr>
      <vt:lpstr>Execute your event</vt:lpstr>
      <vt:lpstr>Execute your event</vt:lpstr>
      <vt:lpstr>Overview of event kit</vt:lpstr>
      <vt:lpstr>Promote your event</vt:lpstr>
      <vt:lpstr>Event flow</vt:lpstr>
      <vt:lpstr>Key tasks to complete in the next 60 days</vt:lpstr>
      <vt:lpstr>Enablement assets</vt:lpstr>
      <vt:lpstr>IBM sign-off</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IBM Presentation Template — IBM Plex variant</dc:title>
  <dc:creator>Zachary Anderson</dc:creator>
  <cp:lastModifiedBy>Marc Coudijzer</cp:lastModifiedBy>
  <cp:revision>449</cp:revision>
  <cp:lastPrinted>2019-04-25T15:14:05Z</cp:lastPrinted>
  <dcterms:created xsi:type="dcterms:W3CDTF">2020-11-06T14:41:46Z</dcterms:created>
  <dcterms:modified xsi:type="dcterms:W3CDTF">2022-10-12T08:18:23Z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0x010100CD4C79472B6BF945868A14DB57775D68</vt:lpwstr>
  </property>
</Properties>
</file>